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359" r:id="rId4"/>
    <p:sldId id="391" r:id="rId5"/>
    <p:sldId id="392" r:id="rId6"/>
    <p:sldId id="393" r:id="rId7"/>
    <p:sldId id="394" r:id="rId8"/>
    <p:sldId id="387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ADFF"/>
    <a:srgbClr val="CC0000"/>
    <a:srgbClr val="EC4096"/>
    <a:srgbClr val="F420C7"/>
    <a:srgbClr val="6666FF"/>
    <a:srgbClr val="FF0000"/>
    <a:srgbClr val="FFCCFF"/>
    <a:srgbClr val="F2F2F2"/>
    <a:srgbClr val="D5EDFF"/>
    <a:srgbClr val="27DE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2838BEF-8BB2-4498-84A7-C5851F593DF1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95632" autoAdjust="0"/>
  </p:normalViewPr>
  <p:slideViewPr>
    <p:cSldViewPr snapToGrid="0">
      <p:cViewPr varScale="1">
        <p:scale>
          <a:sx n="111" d="100"/>
          <a:sy n="111" d="100"/>
        </p:scale>
        <p:origin x="-30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94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3D880-F3AD-4A92-8877-351901155B4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1EBFD-440F-4D4D-9E79-98B728EB5D61}">
      <dgm:prSet custT="1"/>
      <dgm:spPr/>
      <dgm:t>
        <a:bodyPr/>
        <a:lstStyle/>
        <a:p>
          <a:pPr rtl="0"/>
          <a:r>
            <a:rPr lang="ru-RU" sz="1600" dirty="0" smtClean="0"/>
            <a:t>Раннее развитие</a:t>
          </a:r>
          <a:endParaRPr lang="ru-RU" sz="1600" dirty="0"/>
        </a:p>
      </dgm:t>
    </dgm:pt>
    <dgm:pt modelId="{D881A794-D35D-4D29-BE00-344E0F80C7F1}" type="parTrans" cxnId="{8B673C8D-646A-488E-A50A-C2358968BC22}">
      <dgm:prSet/>
      <dgm:spPr/>
      <dgm:t>
        <a:bodyPr/>
        <a:lstStyle/>
        <a:p>
          <a:endParaRPr lang="ru-RU"/>
        </a:p>
      </dgm:t>
    </dgm:pt>
    <dgm:pt modelId="{5BFA9D54-F164-464E-B476-F49684C3DF24}" type="sibTrans" cxnId="{8B673C8D-646A-488E-A50A-C2358968BC22}">
      <dgm:prSet/>
      <dgm:spPr/>
      <dgm:t>
        <a:bodyPr/>
        <a:lstStyle/>
        <a:p>
          <a:endParaRPr lang="ru-RU"/>
        </a:p>
      </dgm:t>
    </dgm:pt>
    <dgm:pt modelId="{FF7BC3FB-9988-4830-A2E7-47EEEAF511F0}">
      <dgm:prSet custT="1"/>
      <dgm:spPr/>
      <dgm:t>
        <a:bodyPr/>
        <a:lstStyle/>
        <a:p>
          <a:pPr rtl="0"/>
          <a:r>
            <a:rPr lang="ru-RU" sz="1600" dirty="0" smtClean="0"/>
            <a:t>Нарушения поведения</a:t>
          </a:r>
          <a:endParaRPr lang="ru-RU" sz="1600" dirty="0"/>
        </a:p>
      </dgm:t>
    </dgm:pt>
    <dgm:pt modelId="{1B504551-EA4A-4249-8EC8-96080BF8C8F3}" type="parTrans" cxnId="{7170B56D-BB11-4FB5-A069-42B2B6B516D0}">
      <dgm:prSet/>
      <dgm:spPr/>
      <dgm:t>
        <a:bodyPr/>
        <a:lstStyle/>
        <a:p>
          <a:endParaRPr lang="ru-RU"/>
        </a:p>
      </dgm:t>
    </dgm:pt>
    <dgm:pt modelId="{72E31A51-9E6F-43A6-8E71-83A0FB6800B9}" type="sibTrans" cxnId="{7170B56D-BB11-4FB5-A069-42B2B6B516D0}">
      <dgm:prSet/>
      <dgm:spPr/>
      <dgm:t>
        <a:bodyPr/>
        <a:lstStyle/>
        <a:p>
          <a:endParaRPr lang="ru-RU"/>
        </a:p>
      </dgm:t>
    </dgm:pt>
    <dgm:pt modelId="{FC025C71-ED23-4FC7-B93B-F7C624957325}">
      <dgm:prSet custT="1"/>
      <dgm:spPr/>
      <dgm:t>
        <a:bodyPr/>
        <a:lstStyle/>
        <a:p>
          <a:pPr rtl="0"/>
          <a:r>
            <a:rPr lang="ru-RU" sz="1600" dirty="0" smtClean="0"/>
            <a:t>Развитие ребенка дома (без привлечения специалистов)</a:t>
          </a:r>
          <a:endParaRPr lang="ru-RU" sz="1600" dirty="0"/>
        </a:p>
      </dgm:t>
    </dgm:pt>
    <dgm:pt modelId="{AA5C3FF8-5DDB-4268-BF80-C5007763942B}" type="parTrans" cxnId="{A392FCF9-AFBD-42BA-88A6-CE23AA9D4F8A}">
      <dgm:prSet/>
      <dgm:spPr/>
      <dgm:t>
        <a:bodyPr/>
        <a:lstStyle/>
        <a:p>
          <a:endParaRPr lang="ru-RU"/>
        </a:p>
      </dgm:t>
    </dgm:pt>
    <dgm:pt modelId="{A857C28B-FD2E-45C5-B12F-7C278FBDB6B2}" type="sibTrans" cxnId="{A392FCF9-AFBD-42BA-88A6-CE23AA9D4F8A}">
      <dgm:prSet/>
      <dgm:spPr/>
      <dgm:t>
        <a:bodyPr/>
        <a:lstStyle/>
        <a:p>
          <a:endParaRPr lang="ru-RU"/>
        </a:p>
      </dgm:t>
    </dgm:pt>
    <dgm:pt modelId="{AA313C82-80C0-47C6-8373-7D8B5D78D71A}">
      <dgm:prSet custT="1"/>
      <dgm:spPr/>
      <dgm:t>
        <a:bodyPr/>
        <a:lstStyle/>
        <a:p>
          <a:pPr rtl="0"/>
          <a:r>
            <a:rPr lang="ru-RU" sz="1600" dirty="0" smtClean="0"/>
            <a:t>Адаптация и социализация детей дошкольного и школьного возраста</a:t>
          </a:r>
          <a:endParaRPr lang="ru-RU" sz="1600" dirty="0"/>
        </a:p>
      </dgm:t>
    </dgm:pt>
    <dgm:pt modelId="{57806FD5-32BB-43B5-8704-C356E9B15DC9}" type="parTrans" cxnId="{418C2CB1-81F7-4DA0-B55D-E0116313999A}">
      <dgm:prSet/>
      <dgm:spPr/>
      <dgm:t>
        <a:bodyPr/>
        <a:lstStyle/>
        <a:p>
          <a:endParaRPr lang="ru-RU"/>
        </a:p>
      </dgm:t>
    </dgm:pt>
    <dgm:pt modelId="{9BB6A417-8577-4089-A2F0-D2A937905C81}" type="sibTrans" cxnId="{418C2CB1-81F7-4DA0-B55D-E0116313999A}">
      <dgm:prSet/>
      <dgm:spPr/>
      <dgm:t>
        <a:bodyPr/>
        <a:lstStyle/>
        <a:p>
          <a:endParaRPr lang="ru-RU"/>
        </a:p>
      </dgm:t>
    </dgm:pt>
    <dgm:pt modelId="{817E739C-BABB-4AFE-BA51-0B3D4FFDAB31}">
      <dgm:prSet custT="1"/>
      <dgm:spPr/>
      <dgm:t>
        <a:bodyPr/>
        <a:lstStyle/>
        <a:p>
          <a:pPr rtl="0"/>
          <a:r>
            <a:rPr lang="ru-RU" sz="1600" dirty="0" smtClean="0"/>
            <a:t>Выбор образовательного маршрута</a:t>
          </a:r>
          <a:endParaRPr lang="ru-RU" sz="1600" dirty="0"/>
        </a:p>
      </dgm:t>
    </dgm:pt>
    <dgm:pt modelId="{65877EAD-C8BB-4DDF-B7A8-2575EF73493F}" type="parTrans" cxnId="{7A2C96CC-4782-4C63-A385-2638B547F5A1}">
      <dgm:prSet/>
      <dgm:spPr/>
      <dgm:t>
        <a:bodyPr/>
        <a:lstStyle/>
        <a:p>
          <a:endParaRPr lang="ru-RU"/>
        </a:p>
      </dgm:t>
    </dgm:pt>
    <dgm:pt modelId="{82A7CCE9-CB03-46FF-BBF1-B905B06A2759}" type="sibTrans" cxnId="{7A2C96CC-4782-4C63-A385-2638B547F5A1}">
      <dgm:prSet/>
      <dgm:spPr/>
      <dgm:t>
        <a:bodyPr/>
        <a:lstStyle/>
        <a:p>
          <a:endParaRPr lang="ru-RU"/>
        </a:p>
      </dgm:t>
    </dgm:pt>
    <dgm:pt modelId="{85B98BDD-1C0F-405F-AC91-B2B9AC63A06B}">
      <dgm:prSet custT="1"/>
      <dgm:spPr/>
      <dgm:t>
        <a:bodyPr/>
        <a:lstStyle/>
        <a:p>
          <a:pPr rtl="0"/>
          <a:r>
            <a:rPr lang="ru-RU" sz="1600" dirty="0" smtClean="0"/>
            <a:t>Трудности в обучении</a:t>
          </a:r>
          <a:endParaRPr lang="ru-RU" sz="1600" dirty="0"/>
        </a:p>
      </dgm:t>
    </dgm:pt>
    <dgm:pt modelId="{6E260522-4BED-4D04-84D0-C0EABDD12BD5}" type="parTrans" cxnId="{12CD8247-2361-4913-BE64-891FD4B1BC83}">
      <dgm:prSet/>
      <dgm:spPr/>
      <dgm:t>
        <a:bodyPr/>
        <a:lstStyle/>
        <a:p>
          <a:endParaRPr lang="ru-RU"/>
        </a:p>
      </dgm:t>
    </dgm:pt>
    <dgm:pt modelId="{BF8100EC-0746-4CA6-96EB-A35D19B0B17B}" type="sibTrans" cxnId="{12CD8247-2361-4913-BE64-891FD4B1BC83}">
      <dgm:prSet/>
      <dgm:spPr/>
      <dgm:t>
        <a:bodyPr/>
        <a:lstStyle/>
        <a:p>
          <a:endParaRPr lang="ru-RU"/>
        </a:p>
      </dgm:t>
    </dgm:pt>
    <dgm:pt modelId="{1BFD917A-559A-4BA6-9076-23AB274E4F35}">
      <dgm:prSet custT="1"/>
      <dgm:spPr/>
      <dgm:t>
        <a:bodyPr/>
        <a:lstStyle/>
        <a:p>
          <a:pPr rtl="0"/>
          <a:r>
            <a:rPr lang="ru-RU" sz="1600" dirty="0" smtClean="0"/>
            <a:t>Возможности дополнительного образования детей</a:t>
          </a:r>
          <a:endParaRPr lang="ru-RU" sz="1600" dirty="0"/>
        </a:p>
      </dgm:t>
    </dgm:pt>
    <dgm:pt modelId="{8B6B750D-7C5A-4414-9DAC-622E5197410E}" type="parTrans" cxnId="{185F677C-174E-470B-982B-61BAA2F98923}">
      <dgm:prSet/>
      <dgm:spPr/>
      <dgm:t>
        <a:bodyPr/>
        <a:lstStyle/>
        <a:p>
          <a:endParaRPr lang="ru-RU"/>
        </a:p>
      </dgm:t>
    </dgm:pt>
    <dgm:pt modelId="{DB7F20E2-0106-49B2-8A0E-D117D8177300}" type="sibTrans" cxnId="{185F677C-174E-470B-982B-61BAA2F98923}">
      <dgm:prSet/>
      <dgm:spPr/>
      <dgm:t>
        <a:bodyPr/>
        <a:lstStyle/>
        <a:p>
          <a:endParaRPr lang="ru-RU"/>
        </a:p>
      </dgm:t>
    </dgm:pt>
    <dgm:pt modelId="{E968CC51-06FC-4192-88A7-3AC5027101F2}">
      <dgm:prSet custT="1"/>
      <dgm:spPr/>
      <dgm:t>
        <a:bodyPr/>
        <a:lstStyle/>
        <a:p>
          <a:pPr rtl="0"/>
          <a:r>
            <a:rPr lang="ru-RU" sz="1600" dirty="0" smtClean="0"/>
            <a:t>Профориентация</a:t>
          </a:r>
          <a:endParaRPr lang="ru-RU" sz="1600" dirty="0"/>
        </a:p>
      </dgm:t>
    </dgm:pt>
    <dgm:pt modelId="{9F97C61D-643D-4CD4-A2F8-6B26E824EAA3}" type="parTrans" cxnId="{8084076E-9CAA-4F29-8D91-906498E0A266}">
      <dgm:prSet/>
      <dgm:spPr/>
      <dgm:t>
        <a:bodyPr/>
        <a:lstStyle/>
        <a:p>
          <a:endParaRPr lang="ru-RU"/>
        </a:p>
      </dgm:t>
    </dgm:pt>
    <dgm:pt modelId="{F3CC6E33-96AE-4A5A-98BF-1DCA990433F2}" type="sibTrans" cxnId="{8084076E-9CAA-4F29-8D91-906498E0A266}">
      <dgm:prSet/>
      <dgm:spPr/>
      <dgm:t>
        <a:bodyPr/>
        <a:lstStyle/>
        <a:p>
          <a:endParaRPr lang="ru-RU"/>
        </a:p>
      </dgm:t>
    </dgm:pt>
    <dgm:pt modelId="{83F02C33-C536-4F56-8780-785D6E6C954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Взаимодействие родителей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(законных представителей) с организациями, оказывающими услуги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психолого-педагогической, методической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и консультативной помощи и др.</a:t>
          </a:r>
          <a:endParaRPr lang="ru-RU" sz="1600" dirty="0"/>
        </a:p>
      </dgm:t>
    </dgm:pt>
    <dgm:pt modelId="{3150EFB3-3991-44B1-91CB-56B136256320}" type="parTrans" cxnId="{D5373A89-5597-4B76-A721-96537F00794E}">
      <dgm:prSet/>
      <dgm:spPr/>
      <dgm:t>
        <a:bodyPr/>
        <a:lstStyle/>
        <a:p>
          <a:endParaRPr lang="ru-RU"/>
        </a:p>
      </dgm:t>
    </dgm:pt>
    <dgm:pt modelId="{AF467BAB-681A-40A6-93C6-67F4F38DFB35}" type="sibTrans" cxnId="{D5373A89-5597-4B76-A721-96537F00794E}">
      <dgm:prSet/>
      <dgm:spPr/>
      <dgm:t>
        <a:bodyPr/>
        <a:lstStyle/>
        <a:p>
          <a:endParaRPr lang="ru-RU"/>
        </a:p>
      </dgm:t>
    </dgm:pt>
    <dgm:pt modelId="{A5E8FA5A-5875-436A-A1AB-6B566AFE914E}" type="pres">
      <dgm:prSet presAssocID="{F6D3D880-F3AD-4A92-8877-351901155B41}" presName="diagram" presStyleCnt="0">
        <dgm:presLayoutVars>
          <dgm:dir/>
          <dgm:resizeHandles val="exact"/>
        </dgm:presLayoutVars>
      </dgm:prSet>
      <dgm:spPr/>
    </dgm:pt>
    <dgm:pt modelId="{EB2805D4-76EE-4C6D-A7D3-D38ADD4847AC}" type="pres">
      <dgm:prSet presAssocID="{7751EBFD-440F-4D4D-9E79-98B728EB5D6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A3271-D723-428A-8F1B-022C5A95F7CE}" type="pres">
      <dgm:prSet presAssocID="{5BFA9D54-F164-464E-B476-F49684C3DF24}" presName="sibTrans" presStyleCnt="0"/>
      <dgm:spPr/>
    </dgm:pt>
    <dgm:pt modelId="{5217DC8C-ABD4-4E67-A736-81ECAFAEA805}" type="pres">
      <dgm:prSet presAssocID="{FF7BC3FB-9988-4830-A2E7-47EEEAF511F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8F40A-E3DE-4C0A-B864-588423D868E3}" type="pres">
      <dgm:prSet presAssocID="{72E31A51-9E6F-43A6-8E71-83A0FB6800B9}" presName="sibTrans" presStyleCnt="0"/>
      <dgm:spPr/>
    </dgm:pt>
    <dgm:pt modelId="{2FE2C407-0FE0-4C33-8D1A-FE638163BA42}" type="pres">
      <dgm:prSet presAssocID="{FC025C71-ED23-4FC7-B93B-F7C62495732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5303D-02A9-4EF5-AF18-77367EAEEC1E}" type="pres">
      <dgm:prSet presAssocID="{A857C28B-FD2E-45C5-B12F-7C278FBDB6B2}" presName="sibTrans" presStyleCnt="0"/>
      <dgm:spPr/>
    </dgm:pt>
    <dgm:pt modelId="{86B25BD6-1875-4C9A-B067-25D6611B77BD}" type="pres">
      <dgm:prSet presAssocID="{AA313C82-80C0-47C6-8373-7D8B5D78D71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00325-F1D3-4289-ACB3-192BED3DC352}" type="pres">
      <dgm:prSet presAssocID="{9BB6A417-8577-4089-A2F0-D2A937905C81}" presName="sibTrans" presStyleCnt="0"/>
      <dgm:spPr/>
    </dgm:pt>
    <dgm:pt modelId="{9B26F9A9-EB4D-498A-A9F8-9FD0841BC720}" type="pres">
      <dgm:prSet presAssocID="{817E739C-BABB-4AFE-BA51-0B3D4FFDAB3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07EB7-4653-4FAC-9F81-ED37C99C274B}" type="pres">
      <dgm:prSet presAssocID="{82A7CCE9-CB03-46FF-BBF1-B905B06A2759}" presName="sibTrans" presStyleCnt="0"/>
      <dgm:spPr/>
    </dgm:pt>
    <dgm:pt modelId="{D6C28656-F145-4370-B827-048E5E007A51}" type="pres">
      <dgm:prSet presAssocID="{85B98BDD-1C0F-405F-AC91-B2B9AC63A06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52669-F7F2-420A-A3BA-CD0C3241B3D5}" type="pres">
      <dgm:prSet presAssocID="{BF8100EC-0746-4CA6-96EB-A35D19B0B17B}" presName="sibTrans" presStyleCnt="0"/>
      <dgm:spPr/>
    </dgm:pt>
    <dgm:pt modelId="{AF760057-F4B5-41C1-AB2E-AFA96ACF35CA}" type="pres">
      <dgm:prSet presAssocID="{1BFD917A-559A-4BA6-9076-23AB274E4F3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9C9B7-4CB4-4BC8-80C2-8D92B5AA871D}" type="pres">
      <dgm:prSet presAssocID="{DB7F20E2-0106-49B2-8A0E-D117D8177300}" presName="sibTrans" presStyleCnt="0"/>
      <dgm:spPr/>
    </dgm:pt>
    <dgm:pt modelId="{EEC4608B-BADD-4524-A4CF-2466D8F4784F}" type="pres">
      <dgm:prSet presAssocID="{E968CC51-06FC-4192-88A7-3AC5027101F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0730D-BA6B-4967-A2E7-F688D441D434}" type="pres">
      <dgm:prSet presAssocID="{F3CC6E33-96AE-4A5A-98BF-1DCA990433F2}" presName="sibTrans" presStyleCnt="0"/>
      <dgm:spPr/>
    </dgm:pt>
    <dgm:pt modelId="{5AB29770-6BD5-49EC-A01D-EC2909A29B5B}" type="pres">
      <dgm:prSet presAssocID="{83F02C33-C536-4F56-8780-785D6E6C9544}" presName="node" presStyleLbl="node1" presStyleIdx="8" presStyleCnt="9" custScaleX="184532">
        <dgm:presLayoutVars>
          <dgm:bulletEnabled val="1"/>
        </dgm:presLayoutVars>
      </dgm:prSet>
      <dgm:spPr/>
    </dgm:pt>
  </dgm:ptLst>
  <dgm:cxnLst>
    <dgm:cxn modelId="{32355820-9E4A-4005-8D04-7A95AF00CDE6}" type="presOf" srcId="{85B98BDD-1C0F-405F-AC91-B2B9AC63A06B}" destId="{D6C28656-F145-4370-B827-048E5E007A51}" srcOrd="0" destOrd="0" presId="urn:microsoft.com/office/officeart/2005/8/layout/default"/>
    <dgm:cxn modelId="{F7180004-A67F-49C0-9916-039CB47765B5}" type="presOf" srcId="{F6D3D880-F3AD-4A92-8877-351901155B41}" destId="{A5E8FA5A-5875-436A-A1AB-6B566AFE914E}" srcOrd="0" destOrd="0" presId="urn:microsoft.com/office/officeart/2005/8/layout/default"/>
    <dgm:cxn modelId="{7170B56D-BB11-4FB5-A069-42B2B6B516D0}" srcId="{F6D3D880-F3AD-4A92-8877-351901155B41}" destId="{FF7BC3FB-9988-4830-A2E7-47EEEAF511F0}" srcOrd="1" destOrd="0" parTransId="{1B504551-EA4A-4249-8EC8-96080BF8C8F3}" sibTransId="{72E31A51-9E6F-43A6-8E71-83A0FB6800B9}"/>
    <dgm:cxn modelId="{675B01C1-83D8-4058-A607-AA946AD13D6E}" type="presOf" srcId="{817E739C-BABB-4AFE-BA51-0B3D4FFDAB31}" destId="{9B26F9A9-EB4D-498A-A9F8-9FD0841BC720}" srcOrd="0" destOrd="0" presId="urn:microsoft.com/office/officeart/2005/8/layout/default"/>
    <dgm:cxn modelId="{465200C9-7C32-4F7D-A5CA-6DD138DBE869}" type="presOf" srcId="{FC025C71-ED23-4FC7-B93B-F7C624957325}" destId="{2FE2C407-0FE0-4C33-8D1A-FE638163BA42}" srcOrd="0" destOrd="0" presId="urn:microsoft.com/office/officeart/2005/8/layout/default"/>
    <dgm:cxn modelId="{185F677C-174E-470B-982B-61BAA2F98923}" srcId="{F6D3D880-F3AD-4A92-8877-351901155B41}" destId="{1BFD917A-559A-4BA6-9076-23AB274E4F35}" srcOrd="6" destOrd="0" parTransId="{8B6B750D-7C5A-4414-9DAC-622E5197410E}" sibTransId="{DB7F20E2-0106-49B2-8A0E-D117D8177300}"/>
    <dgm:cxn modelId="{A392FCF9-AFBD-42BA-88A6-CE23AA9D4F8A}" srcId="{F6D3D880-F3AD-4A92-8877-351901155B41}" destId="{FC025C71-ED23-4FC7-B93B-F7C624957325}" srcOrd="2" destOrd="0" parTransId="{AA5C3FF8-5DDB-4268-BF80-C5007763942B}" sibTransId="{A857C28B-FD2E-45C5-B12F-7C278FBDB6B2}"/>
    <dgm:cxn modelId="{8084076E-9CAA-4F29-8D91-906498E0A266}" srcId="{F6D3D880-F3AD-4A92-8877-351901155B41}" destId="{E968CC51-06FC-4192-88A7-3AC5027101F2}" srcOrd="7" destOrd="0" parTransId="{9F97C61D-643D-4CD4-A2F8-6B26E824EAA3}" sibTransId="{F3CC6E33-96AE-4A5A-98BF-1DCA990433F2}"/>
    <dgm:cxn modelId="{41D18170-9339-44B3-98B3-63DB086EF3F6}" type="presOf" srcId="{FF7BC3FB-9988-4830-A2E7-47EEEAF511F0}" destId="{5217DC8C-ABD4-4E67-A736-81ECAFAEA805}" srcOrd="0" destOrd="0" presId="urn:microsoft.com/office/officeart/2005/8/layout/default"/>
    <dgm:cxn modelId="{CEADF723-0792-49D6-9F44-49C394489F77}" type="presOf" srcId="{7751EBFD-440F-4D4D-9E79-98B728EB5D61}" destId="{EB2805D4-76EE-4C6D-A7D3-D38ADD4847AC}" srcOrd="0" destOrd="0" presId="urn:microsoft.com/office/officeart/2005/8/layout/default"/>
    <dgm:cxn modelId="{12CD8247-2361-4913-BE64-891FD4B1BC83}" srcId="{F6D3D880-F3AD-4A92-8877-351901155B41}" destId="{85B98BDD-1C0F-405F-AC91-B2B9AC63A06B}" srcOrd="5" destOrd="0" parTransId="{6E260522-4BED-4D04-84D0-C0EABDD12BD5}" sibTransId="{BF8100EC-0746-4CA6-96EB-A35D19B0B17B}"/>
    <dgm:cxn modelId="{7A2C96CC-4782-4C63-A385-2638B547F5A1}" srcId="{F6D3D880-F3AD-4A92-8877-351901155B41}" destId="{817E739C-BABB-4AFE-BA51-0B3D4FFDAB31}" srcOrd="4" destOrd="0" parTransId="{65877EAD-C8BB-4DDF-B7A8-2575EF73493F}" sibTransId="{82A7CCE9-CB03-46FF-BBF1-B905B06A2759}"/>
    <dgm:cxn modelId="{8B673C8D-646A-488E-A50A-C2358968BC22}" srcId="{F6D3D880-F3AD-4A92-8877-351901155B41}" destId="{7751EBFD-440F-4D4D-9E79-98B728EB5D61}" srcOrd="0" destOrd="0" parTransId="{D881A794-D35D-4D29-BE00-344E0F80C7F1}" sibTransId="{5BFA9D54-F164-464E-B476-F49684C3DF24}"/>
    <dgm:cxn modelId="{A27E1765-48B4-4C01-A4E4-73111D16096C}" type="presOf" srcId="{E968CC51-06FC-4192-88A7-3AC5027101F2}" destId="{EEC4608B-BADD-4524-A4CF-2466D8F4784F}" srcOrd="0" destOrd="0" presId="urn:microsoft.com/office/officeart/2005/8/layout/default"/>
    <dgm:cxn modelId="{AEB02726-7EDE-4926-8A6C-467C53DAB950}" type="presOf" srcId="{83F02C33-C536-4F56-8780-785D6E6C9544}" destId="{5AB29770-6BD5-49EC-A01D-EC2909A29B5B}" srcOrd="0" destOrd="0" presId="urn:microsoft.com/office/officeart/2005/8/layout/default"/>
    <dgm:cxn modelId="{17716AD5-7D5C-40F4-AC0D-957B9F8725BC}" type="presOf" srcId="{AA313C82-80C0-47C6-8373-7D8B5D78D71A}" destId="{86B25BD6-1875-4C9A-B067-25D6611B77BD}" srcOrd="0" destOrd="0" presId="urn:microsoft.com/office/officeart/2005/8/layout/default"/>
    <dgm:cxn modelId="{D5373A89-5597-4B76-A721-96537F00794E}" srcId="{F6D3D880-F3AD-4A92-8877-351901155B41}" destId="{83F02C33-C536-4F56-8780-785D6E6C9544}" srcOrd="8" destOrd="0" parTransId="{3150EFB3-3991-44B1-91CB-56B136256320}" sibTransId="{AF467BAB-681A-40A6-93C6-67F4F38DFB35}"/>
    <dgm:cxn modelId="{8EFB243C-8173-4EFB-8CEC-BB0386A25311}" type="presOf" srcId="{1BFD917A-559A-4BA6-9076-23AB274E4F35}" destId="{AF760057-F4B5-41C1-AB2E-AFA96ACF35CA}" srcOrd="0" destOrd="0" presId="urn:microsoft.com/office/officeart/2005/8/layout/default"/>
    <dgm:cxn modelId="{418C2CB1-81F7-4DA0-B55D-E0116313999A}" srcId="{F6D3D880-F3AD-4A92-8877-351901155B41}" destId="{AA313C82-80C0-47C6-8373-7D8B5D78D71A}" srcOrd="3" destOrd="0" parTransId="{57806FD5-32BB-43B5-8704-C356E9B15DC9}" sibTransId="{9BB6A417-8577-4089-A2F0-D2A937905C81}"/>
    <dgm:cxn modelId="{506048FA-40A3-44EA-990A-C1B2B5D257B6}" type="presParOf" srcId="{A5E8FA5A-5875-436A-A1AB-6B566AFE914E}" destId="{EB2805D4-76EE-4C6D-A7D3-D38ADD4847AC}" srcOrd="0" destOrd="0" presId="urn:microsoft.com/office/officeart/2005/8/layout/default"/>
    <dgm:cxn modelId="{89BF7C0E-5242-4D80-A653-E468420E321E}" type="presParOf" srcId="{A5E8FA5A-5875-436A-A1AB-6B566AFE914E}" destId="{7A7A3271-D723-428A-8F1B-022C5A95F7CE}" srcOrd="1" destOrd="0" presId="urn:microsoft.com/office/officeart/2005/8/layout/default"/>
    <dgm:cxn modelId="{F8848022-7CD7-4D84-8E02-47D6272D4A84}" type="presParOf" srcId="{A5E8FA5A-5875-436A-A1AB-6B566AFE914E}" destId="{5217DC8C-ABD4-4E67-A736-81ECAFAEA805}" srcOrd="2" destOrd="0" presId="urn:microsoft.com/office/officeart/2005/8/layout/default"/>
    <dgm:cxn modelId="{62B8E839-5DBB-4184-A9C2-EF6758EBF9A6}" type="presParOf" srcId="{A5E8FA5A-5875-436A-A1AB-6B566AFE914E}" destId="{8A58F40A-E3DE-4C0A-B864-588423D868E3}" srcOrd="3" destOrd="0" presId="urn:microsoft.com/office/officeart/2005/8/layout/default"/>
    <dgm:cxn modelId="{BD65B955-95DC-4FF7-8BA4-71E832B84A48}" type="presParOf" srcId="{A5E8FA5A-5875-436A-A1AB-6B566AFE914E}" destId="{2FE2C407-0FE0-4C33-8D1A-FE638163BA42}" srcOrd="4" destOrd="0" presId="urn:microsoft.com/office/officeart/2005/8/layout/default"/>
    <dgm:cxn modelId="{440E7402-5EE1-41B6-97BC-C34A0434EDD0}" type="presParOf" srcId="{A5E8FA5A-5875-436A-A1AB-6B566AFE914E}" destId="{70D5303D-02A9-4EF5-AF18-77367EAEEC1E}" srcOrd="5" destOrd="0" presId="urn:microsoft.com/office/officeart/2005/8/layout/default"/>
    <dgm:cxn modelId="{02D47B68-3160-48FB-BFCF-9B8C8837B5AF}" type="presParOf" srcId="{A5E8FA5A-5875-436A-A1AB-6B566AFE914E}" destId="{86B25BD6-1875-4C9A-B067-25D6611B77BD}" srcOrd="6" destOrd="0" presId="urn:microsoft.com/office/officeart/2005/8/layout/default"/>
    <dgm:cxn modelId="{0D1D085A-D941-49E9-8462-61272B33C0A8}" type="presParOf" srcId="{A5E8FA5A-5875-436A-A1AB-6B566AFE914E}" destId="{FC100325-F1D3-4289-ACB3-192BED3DC352}" srcOrd="7" destOrd="0" presId="urn:microsoft.com/office/officeart/2005/8/layout/default"/>
    <dgm:cxn modelId="{F7132691-E169-4F66-A848-4EB4F4AF480C}" type="presParOf" srcId="{A5E8FA5A-5875-436A-A1AB-6B566AFE914E}" destId="{9B26F9A9-EB4D-498A-A9F8-9FD0841BC720}" srcOrd="8" destOrd="0" presId="urn:microsoft.com/office/officeart/2005/8/layout/default"/>
    <dgm:cxn modelId="{24814AA6-BD58-4CAB-8AF1-8F6EF3D18C33}" type="presParOf" srcId="{A5E8FA5A-5875-436A-A1AB-6B566AFE914E}" destId="{DED07EB7-4653-4FAC-9F81-ED37C99C274B}" srcOrd="9" destOrd="0" presId="urn:microsoft.com/office/officeart/2005/8/layout/default"/>
    <dgm:cxn modelId="{D77A6541-2174-42F5-BFE2-8351FDAD98E1}" type="presParOf" srcId="{A5E8FA5A-5875-436A-A1AB-6B566AFE914E}" destId="{D6C28656-F145-4370-B827-048E5E007A51}" srcOrd="10" destOrd="0" presId="urn:microsoft.com/office/officeart/2005/8/layout/default"/>
    <dgm:cxn modelId="{6C607D5E-75E3-4AEC-81B6-56EC484CB6C5}" type="presParOf" srcId="{A5E8FA5A-5875-436A-A1AB-6B566AFE914E}" destId="{31452669-F7F2-420A-A3BA-CD0C3241B3D5}" srcOrd="11" destOrd="0" presId="urn:microsoft.com/office/officeart/2005/8/layout/default"/>
    <dgm:cxn modelId="{13303967-1FC6-48D1-BB80-E323679D5B37}" type="presParOf" srcId="{A5E8FA5A-5875-436A-A1AB-6B566AFE914E}" destId="{AF760057-F4B5-41C1-AB2E-AFA96ACF35CA}" srcOrd="12" destOrd="0" presId="urn:microsoft.com/office/officeart/2005/8/layout/default"/>
    <dgm:cxn modelId="{118B4ECC-6BE2-4B1C-BA18-8D36724CA2A4}" type="presParOf" srcId="{A5E8FA5A-5875-436A-A1AB-6B566AFE914E}" destId="{1899C9B7-4CB4-4BC8-80C2-8D92B5AA871D}" srcOrd="13" destOrd="0" presId="urn:microsoft.com/office/officeart/2005/8/layout/default"/>
    <dgm:cxn modelId="{40368C8A-A6BE-4AB7-92EB-55F28DE68A89}" type="presParOf" srcId="{A5E8FA5A-5875-436A-A1AB-6B566AFE914E}" destId="{EEC4608B-BADD-4524-A4CF-2466D8F4784F}" srcOrd="14" destOrd="0" presId="urn:microsoft.com/office/officeart/2005/8/layout/default"/>
    <dgm:cxn modelId="{9907354E-56ED-45DD-8DA9-994DDF6A9D56}" type="presParOf" srcId="{A5E8FA5A-5875-436A-A1AB-6B566AFE914E}" destId="{76C0730D-BA6B-4967-A2E7-F688D441D434}" srcOrd="15" destOrd="0" presId="urn:microsoft.com/office/officeart/2005/8/layout/default"/>
    <dgm:cxn modelId="{9FE6C362-B754-4AF9-B098-66D40CCCBB3A}" type="presParOf" srcId="{A5E8FA5A-5875-436A-A1AB-6B566AFE914E}" destId="{5AB29770-6BD5-49EC-A01D-EC2909A29B5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9EF71-F6B4-4F18-8ED5-C391EAF4CF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1CFBB-4C59-463F-A0AD-E9DC77D446F6}">
      <dgm:prSet custT="1"/>
      <dgm:spPr>
        <a:solidFill>
          <a:srgbClr val="3FAD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400" b="1" dirty="0" smtClean="0"/>
            <a:t>Форма консультаций</a:t>
          </a:r>
          <a:endParaRPr lang="ru-RU" sz="2400" dirty="0"/>
        </a:p>
      </dgm:t>
    </dgm:pt>
    <dgm:pt modelId="{2FA9D807-BC2F-4030-BBC7-47CABCCD467D}" type="parTrans" cxnId="{94C9A3A1-04E7-4BD0-A8C8-372B595377C3}">
      <dgm:prSet/>
      <dgm:spPr/>
      <dgm:t>
        <a:bodyPr/>
        <a:lstStyle/>
        <a:p>
          <a:endParaRPr lang="ru-RU"/>
        </a:p>
      </dgm:t>
    </dgm:pt>
    <dgm:pt modelId="{900AAA98-83D4-4121-8EF0-D1E2ADF278B6}" type="sibTrans" cxnId="{94C9A3A1-04E7-4BD0-A8C8-372B595377C3}">
      <dgm:prSet/>
      <dgm:spPr/>
      <dgm:t>
        <a:bodyPr/>
        <a:lstStyle/>
        <a:p>
          <a:endParaRPr lang="ru-RU"/>
        </a:p>
      </dgm:t>
    </dgm:pt>
    <dgm:pt modelId="{AF0D7186-2F8F-4D4E-8EAB-FFF4A3BA4587}">
      <dgm:prSet custT="1"/>
      <dgm:spPr>
        <a:solidFill>
          <a:srgbClr val="3FAD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800" b="1" dirty="0" smtClean="0"/>
            <a:t>Индивидуальное диспетчерское консультирование информационного характера по вопросу получения психолого-педагогической, методической и консультативной помощи</a:t>
          </a:r>
          <a:endParaRPr lang="ru-RU" sz="1800" dirty="0"/>
        </a:p>
      </dgm:t>
    </dgm:pt>
    <dgm:pt modelId="{EAFC97C2-9AB8-4198-9294-69BFA1ACF1EB}" type="parTrans" cxnId="{3000EAE5-3EBC-4AAC-AD2E-4374C7308E55}">
      <dgm:prSet/>
      <dgm:spPr/>
      <dgm:t>
        <a:bodyPr/>
        <a:lstStyle/>
        <a:p>
          <a:endParaRPr lang="ru-RU"/>
        </a:p>
      </dgm:t>
    </dgm:pt>
    <dgm:pt modelId="{4DEBA830-B32E-4D12-9517-683CB8CA5D28}" type="sibTrans" cxnId="{3000EAE5-3EBC-4AAC-AD2E-4374C7308E55}">
      <dgm:prSet/>
      <dgm:spPr/>
      <dgm:t>
        <a:bodyPr/>
        <a:lstStyle/>
        <a:p>
          <a:endParaRPr lang="ru-RU"/>
        </a:p>
      </dgm:t>
    </dgm:pt>
    <dgm:pt modelId="{C1A4A172-6C82-4B6E-A202-E8C4CE5CAB21}">
      <dgm:prSet custT="1"/>
      <dgm:spPr>
        <a:solidFill>
          <a:srgbClr val="3FAD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800" b="1" dirty="0" smtClean="0"/>
            <a:t>Содержательное консультирование: оказание психолого-педагогической, методической и консультативной помощи</a:t>
          </a:r>
          <a:endParaRPr lang="ru-RU" sz="1800" dirty="0"/>
        </a:p>
      </dgm:t>
    </dgm:pt>
    <dgm:pt modelId="{15BC0EB9-3B0F-43ED-8050-87075F1F664E}" type="parTrans" cxnId="{02DEC6A3-4F0B-4558-9AE6-368ED224037D}">
      <dgm:prSet/>
      <dgm:spPr/>
      <dgm:t>
        <a:bodyPr/>
        <a:lstStyle/>
        <a:p>
          <a:endParaRPr lang="ru-RU"/>
        </a:p>
      </dgm:t>
    </dgm:pt>
    <dgm:pt modelId="{7ABB7A66-52CE-4298-8D97-01CA8AE7404E}" type="sibTrans" cxnId="{02DEC6A3-4F0B-4558-9AE6-368ED224037D}">
      <dgm:prSet/>
      <dgm:spPr/>
      <dgm:t>
        <a:bodyPr/>
        <a:lstStyle/>
        <a:p>
          <a:endParaRPr lang="ru-RU"/>
        </a:p>
      </dgm:t>
    </dgm:pt>
    <dgm:pt modelId="{6F5141CA-E5D4-4B2D-8A0C-F8A567FE7C78}" type="pres">
      <dgm:prSet presAssocID="{2559EF71-F6B4-4F18-8ED5-C391EAF4CF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085A35-FDA9-4CA6-A8AE-8C03B6998CBD}" type="pres">
      <dgm:prSet presAssocID="{EB31CFBB-4C59-463F-A0AD-E9DC77D446F6}" presName="hierRoot1" presStyleCnt="0">
        <dgm:presLayoutVars>
          <dgm:hierBranch val="init"/>
        </dgm:presLayoutVars>
      </dgm:prSet>
      <dgm:spPr/>
    </dgm:pt>
    <dgm:pt modelId="{F2946DED-9711-4D04-A7EB-E790032571B3}" type="pres">
      <dgm:prSet presAssocID="{EB31CFBB-4C59-463F-A0AD-E9DC77D446F6}" presName="rootComposite1" presStyleCnt="0"/>
      <dgm:spPr/>
    </dgm:pt>
    <dgm:pt modelId="{73EF435D-6BAE-46BB-B976-05FB4D6C662B}" type="pres">
      <dgm:prSet presAssocID="{EB31CFBB-4C59-463F-A0AD-E9DC77D446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71854-F35A-4047-A1B7-D705D59198C7}" type="pres">
      <dgm:prSet presAssocID="{EB31CFBB-4C59-463F-A0AD-E9DC77D446F6}" presName="rootConnector1" presStyleLbl="node1" presStyleIdx="0" presStyleCnt="0"/>
      <dgm:spPr/>
    </dgm:pt>
    <dgm:pt modelId="{2CC172E9-E1DA-4E86-BC8A-F30ED08457C4}" type="pres">
      <dgm:prSet presAssocID="{EB31CFBB-4C59-463F-A0AD-E9DC77D446F6}" presName="hierChild2" presStyleCnt="0"/>
      <dgm:spPr/>
    </dgm:pt>
    <dgm:pt modelId="{8BDF18EC-B24E-44C0-BB75-D45C42DB427E}" type="pres">
      <dgm:prSet presAssocID="{EAFC97C2-9AB8-4198-9294-69BFA1ACF1EB}" presName="Name37" presStyleLbl="parChTrans1D2" presStyleIdx="0" presStyleCnt="2"/>
      <dgm:spPr/>
    </dgm:pt>
    <dgm:pt modelId="{BBC944A2-9817-4A58-9BBA-DA354CF61A5D}" type="pres">
      <dgm:prSet presAssocID="{AF0D7186-2F8F-4D4E-8EAB-FFF4A3BA4587}" presName="hierRoot2" presStyleCnt="0">
        <dgm:presLayoutVars>
          <dgm:hierBranch val="init"/>
        </dgm:presLayoutVars>
      </dgm:prSet>
      <dgm:spPr/>
    </dgm:pt>
    <dgm:pt modelId="{ECF3D4E7-E457-4F5D-86C1-12B8CA63F246}" type="pres">
      <dgm:prSet presAssocID="{AF0D7186-2F8F-4D4E-8EAB-FFF4A3BA4587}" presName="rootComposite" presStyleCnt="0"/>
      <dgm:spPr/>
    </dgm:pt>
    <dgm:pt modelId="{EC698360-12B4-4574-95ED-0E02E90F0507}" type="pres">
      <dgm:prSet presAssocID="{AF0D7186-2F8F-4D4E-8EAB-FFF4A3BA458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524318-8762-456B-9CAB-1EB840492B90}" type="pres">
      <dgm:prSet presAssocID="{AF0D7186-2F8F-4D4E-8EAB-FFF4A3BA4587}" presName="rootConnector" presStyleLbl="node2" presStyleIdx="0" presStyleCnt="2"/>
      <dgm:spPr/>
    </dgm:pt>
    <dgm:pt modelId="{F33E1ED5-FF6F-4EA0-97D7-125391E81A2A}" type="pres">
      <dgm:prSet presAssocID="{AF0D7186-2F8F-4D4E-8EAB-FFF4A3BA4587}" presName="hierChild4" presStyleCnt="0"/>
      <dgm:spPr/>
    </dgm:pt>
    <dgm:pt modelId="{D3CF075F-3B73-46AB-B09B-EB7E017607C6}" type="pres">
      <dgm:prSet presAssocID="{AF0D7186-2F8F-4D4E-8EAB-FFF4A3BA4587}" presName="hierChild5" presStyleCnt="0"/>
      <dgm:spPr/>
    </dgm:pt>
    <dgm:pt modelId="{1C19103B-FE6C-4E09-809E-2399756126B4}" type="pres">
      <dgm:prSet presAssocID="{15BC0EB9-3B0F-43ED-8050-87075F1F664E}" presName="Name37" presStyleLbl="parChTrans1D2" presStyleIdx="1" presStyleCnt="2"/>
      <dgm:spPr/>
    </dgm:pt>
    <dgm:pt modelId="{3FD645E4-1BE5-4385-8581-2398F39DA213}" type="pres">
      <dgm:prSet presAssocID="{C1A4A172-6C82-4B6E-A202-E8C4CE5CAB21}" presName="hierRoot2" presStyleCnt="0">
        <dgm:presLayoutVars>
          <dgm:hierBranch val="init"/>
        </dgm:presLayoutVars>
      </dgm:prSet>
      <dgm:spPr/>
    </dgm:pt>
    <dgm:pt modelId="{F190FFE4-F5D4-4E5B-9A3D-2C1878775055}" type="pres">
      <dgm:prSet presAssocID="{C1A4A172-6C82-4B6E-A202-E8C4CE5CAB21}" presName="rootComposite" presStyleCnt="0"/>
      <dgm:spPr/>
    </dgm:pt>
    <dgm:pt modelId="{0285F339-5B1A-4544-9125-5A4F12B1B168}" type="pres">
      <dgm:prSet presAssocID="{C1A4A172-6C82-4B6E-A202-E8C4CE5CAB21}" presName="rootText" presStyleLbl="node2" presStyleIdx="1" presStyleCnt="2">
        <dgm:presLayoutVars>
          <dgm:chPref val="3"/>
        </dgm:presLayoutVars>
      </dgm:prSet>
      <dgm:spPr/>
    </dgm:pt>
    <dgm:pt modelId="{0DF8B6C2-7435-4E18-B730-4BFC83DED90F}" type="pres">
      <dgm:prSet presAssocID="{C1A4A172-6C82-4B6E-A202-E8C4CE5CAB21}" presName="rootConnector" presStyleLbl="node2" presStyleIdx="1" presStyleCnt="2"/>
      <dgm:spPr/>
    </dgm:pt>
    <dgm:pt modelId="{C9184DA6-B59E-4A11-9075-314C0A469718}" type="pres">
      <dgm:prSet presAssocID="{C1A4A172-6C82-4B6E-A202-E8C4CE5CAB21}" presName="hierChild4" presStyleCnt="0"/>
      <dgm:spPr/>
    </dgm:pt>
    <dgm:pt modelId="{C6D6FC7E-FFD7-4079-AA3C-6CAD4F8B0BE7}" type="pres">
      <dgm:prSet presAssocID="{C1A4A172-6C82-4B6E-A202-E8C4CE5CAB21}" presName="hierChild5" presStyleCnt="0"/>
      <dgm:spPr/>
    </dgm:pt>
    <dgm:pt modelId="{6D6CBA68-3023-4093-84A7-829DE1A97F7E}" type="pres">
      <dgm:prSet presAssocID="{EB31CFBB-4C59-463F-A0AD-E9DC77D446F6}" presName="hierChild3" presStyleCnt="0"/>
      <dgm:spPr/>
    </dgm:pt>
  </dgm:ptLst>
  <dgm:cxnLst>
    <dgm:cxn modelId="{94C9A3A1-04E7-4BD0-A8C8-372B595377C3}" srcId="{2559EF71-F6B4-4F18-8ED5-C391EAF4CFB7}" destId="{EB31CFBB-4C59-463F-A0AD-E9DC77D446F6}" srcOrd="0" destOrd="0" parTransId="{2FA9D807-BC2F-4030-BBC7-47CABCCD467D}" sibTransId="{900AAA98-83D4-4121-8EF0-D1E2ADF278B6}"/>
    <dgm:cxn modelId="{5E969A1C-4207-4989-BFE6-783B8389F2DE}" type="presOf" srcId="{EB31CFBB-4C59-463F-A0AD-E9DC77D446F6}" destId="{ECB71854-F35A-4047-A1B7-D705D59198C7}" srcOrd="1" destOrd="0" presId="urn:microsoft.com/office/officeart/2005/8/layout/orgChart1"/>
    <dgm:cxn modelId="{3000EAE5-3EBC-4AAC-AD2E-4374C7308E55}" srcId="{EB31CFBB-4C59-463F-A0AD-E9DC77D446F6}" destId="{AF0D7186-2F8F-4D4E-8EAB-FFF4A3BA4587}" srcOrd="0" destOrd="0" parTransId="{EAFC97C2-9AB8-4198-9294-69BFA1ACF1EB}" sibTransId="{4DEBA830-B32E-4D12-9517-683CB8CA5D28}"/>
    <dgm:cxn modelId="{147F12F2-57D1-43F3-B3C2-B18781644E4A}" type="presOf" srcId="{EAFC97C2-9AB8-4198-9294-69BFA1ACF1EB}" destId="{8BDF18EC-B24E-44C0-BB75-D45C42DB427E}" srcOrd="0" destOrd="0" presId="urn:microsoft.com/office/officeart/2005/8/layout/orgChart1"/>
    <dgm:cxn modelId="{D8BCE7E3-C274-40B6-A2EE-12BB6FF956E6}" type="presOf" srcId="{EB31CFBB-4C59-463F-A0AD-E9DC77D446F6}" destId="{73EF435D-6BAE-46BB-B976-05FB4D6C662B}" srcOrd="0" destOrd="0" presId="urn:microsoft.com/office/officeart/2005/8/layout/orgChart1"/>
    <dgm:cxn modelId="{867C1C12-1CAB-4644-8E74-22A3A2943D17}" type="presOf" srcId="{C1A4A172-6C82-4B6E-A202-E8C4CE5CAB21}" destId="{0DF8B6C2-7435-4E18-B730-4BFC83DED90F}" srcOrd="1" destOrd="0" presId="urn:microsoft.com/office/officeart/2005/8/layout/orgChart1"/>
    <dgm:cxn modelId="{9D888340-2813-4E70-8F6C-8248E2555E96}" type="presOf" srcId="{AF0D7186-2F8F-4D4E-8EAB-FFF4A3BA4587}" destId="{EC698360-12B4-4574-95ED-0E02E90F0507}" srcOrd="0" destOrd="0" presId="urn:microsoft.com/office/officeart/2005/8/layout/orgChart1"/>
    <dgm:cxn modelId="{97B5DF21-FAAC-4CB4-90CF-A5D001D65851}" type="presOf" srcId="{15BC0EB9-3B0F-43ED-8050-87075F1F664E}" destId="{1C19103B-FE6C-4E09-809E-2399756126B4}" srcOrd="0" destOrd="0" presId="urn:microsoft.com/office/officeart/2005/8/layout/orgChart1"/>
    <dgm:cxn modelId="{DADC5A17-5CED-4FE7-A5DA-992B43121440}" type="presOf" srcId="{AF0D7186-2F8F-4D4E-8EAB-FFF4A3BA4587}" destId="{34524318-8762-456B-9CAB-1EB840492B90}" srcOrd="1" destOrd="0" presId="urn:microsoft.com/office/officeart/2005/8/layout/orgChart1"/>
    <dgm:cxn modelId="{D607FEDA-7BE0-40D1-A425-4BADFAFE4C28}" type="presOf" srcId="{C1A4A172-6C82-4B6E-A202-E8C4CE5CAB21}" destId="{0285F339-5B1A-4544-9125-5A4F12B1B168}" srcOrd="0" destOrd="0" presId="urn:microsoft.com/office/officeart/2005/8/layout/orgChart1"/>
    <dgm:cxn modelId="{C2BC4E02-F742-4209-BC7F-7476922CCEBD}" type="presOf" srcId="{2559EF71-F6B4-4F18-8ED5-C391EAF4CFB7}" destId="{6F5141CA-E5D4-4B2D-8A0C-F8A567FE7C78}" srcOrd="0" destOrd="0" presId="urn:microsoft.com/office/officeart/2005/8/layout/orgChart1"/>
    <dgm:cxn modelId="{02DEC6A3-4F0B-4558-9AE6-368ED224037D}" srcId="{EB31CFBB-4C59-463F-A0AD-E9DC77D446F6}" destId="{C1A4A172-6C82-4B6E-A202-E8C4CE5CAB21}" srcOrd="1" destOrd="0" parTransId="{15BC0EB9-3B0F-43ED-8050-87075F1F664E}" sibTransId="{7ABB7A66-52CE-4298-8D97-01CA8AE7404E}"/>
    <dgm:cxn modelId="{664C38A8-2B59-4EED-AD2F-3BFF0DEC5EDE}" type="presParOf" srcId="{6F5141CA-E5D4-4B2D-8A0C-F8A567FE7C78}" destId="{A0085A35-FDA9-4CA6-A8AE-8C03B6998CBD}" srcOrd="0" destOrd="0" presId="urn:microsoft.com/office/officeart/2005/8/layout/orgChart1"/>
    <dgm:cxn modelId="{8E334141-40BD-4D68-87EB-5DBBC91855F8}" type="presParOf" srcId="{A0085A35-FDA9-4CA6-A8AE-8C03B6998CBD}" destId="{F2946DED-9711-4D04-A7EB-E790032571B3}" srcOrd="0" destOrd="0" presId="urn:microsoft.com/office/officeart/2005/8/layout/orgChart1"/>
    <dgm:cxn modelId="{4ED75257-7543-4D05-8E84-C6F63670E102}" type="presParOf" srcId="{F2946DED-9711-4D04-A7EB-E790032571B3}" destId="{73EF435D-6BAE-46BB-B976-05FB4D6C662B}" srcOrd="0" destOrd="0" presId="urn:microsoft.com/office/officeart/2005/8/layout/orgChart1"/>
    <dgm:cxn modelId="{4C17ACCE-619D-4902-8977-56592C2AB12B}" type="presParOf" srcId="{F2946DED-9711-4D04-A7EB-E790032571B3}" destId="{ECB71854-F35A-4047-A1B7-D705D59198C7}" srcOrd="1" destOrd="0" presId="urn:microsoft.com/office/officeart/2005/8/layout/orgChart1"/>
    <dgm:cxn modelId="{1A4BC9F6-59D4-4DB8-9F9C-249254EEC228}" type="presParOf" srcId="{A0085A35-FDA9-4CA6-A8AE-8C03B6998CBD}" destId="{2CC172E9-E1DA-4E86-BC8A-F30ED08457C4}" srcOrd="1" destOrd="0" presId="urn:microsoft.com/office/officeart/2005/8/layout/orgChart1"/>
    <dgm:cxn modelId="{1FD395E9-4198-45D4-B9F7-8CC88B02191C}" type="presParOf" srcId="{2CC172E9-E1DA-4E86-BC8A-F30ED08457C4}" destId="{8BDF18EC-B24E-44C0-BB75-D45C42DB427E}" srcOrd="0" destOrd="0" presId="urn:microsoft.com/office/officeart/2005/8/layout/orgChart1"/>
    <dgm:cxn modelId="{D57410F1-8FDE-4EA2-B4BB-5E8AA1E6B1E4}" type="presParOf" srcId="{2CC172E9-E1DA-4E86-BC8A-F30ED08457C4}" destId="{BBC944A2-9817-4A58-9BBA-DA354CF61A5D}" srcOrd="1" destOrd="0" presId="urn:microsoft.com/office/officeart/2005/8/layout/orgChart1"/>
    <dgm:cxn modelId="{675FC348-23F5-48B6-953F-AEB661AEB200}" type="presParOf" srcId="{BBC944A2-9817-4A58-9BBA-DA354CF61A5D}" destId="{ECF3D4E7-E457-4F5D-86C1-12B8CA63F246}" srcOrd="0" destOrd="0" presId="urn:microsoft.com/office/officeart/2005/8/layout/orgChart1"/>
    <dgm:cxn modelId="{4F190190-CF7A-4647-AC1D-0426E1433291}" type="presParOf" srcId="{ECF3D4E7-E457-4F5D-86C1-12B8CA63F246}" destId="{EC698360-12B4-4574-95ED-0E02E90F0507}" srcOrd="0" destOrd="0" presId="urn:microsoft.com/office/officeart/2005/8/layout/orgChart1"/>
    <dgm:cxn modelId="{2E12F50D-EDD0-4D69-AECF-45120F902693}" type="presParOf" srcId="{ECF3D4E7-E457-4F5D-86C1-12B8CA63F246}" destId="{34524318-8762-456B-9CAB-1EB840492B90}" srcOrd="1" destOrd="0" presId="urn:microsoft.com/office/officeart/2005/8/layout/orgChart1"/>
    <dgm:cxn modelId="{727C435E-49CD-4119-BE9A-D1752582E62C}" type="presParOf" srcId="{BBC944A2-9817-4A58-9BBA-DA354CF61A5D}" destId="{F33E1ED5-FF6F-4EA0-97D7-125391E81A2A}" srcOrd="1" destOrd="0" presId="urn:microsoft.com/office/officeart/2005/8/layout/orgChart1"/>
    <dgm:cxn modelId="{FCD96830-2172-477E-9127-CD5294142E01}" type="presParOf" srcId="{BBC944A2-9817-4A58-9BBA-DA354CF61A5D}" destId="{D3CF075F-3B73-46AB-B09B-EB7E017607C6}" srcOrd="2" destOrd="0" presId="urn:microsoft.com/office/officeart/2005/8/layout/orgChart1"/>
    <dgm:cxn modelId="{1359365B-A422-4F9E-B950-68BA38DD5170}" type="presParOf" srcId="{2CC172E9-E1DA-4E86-BC8A-F30ED08457C4}" destId="{1C19103B-FE6C-4E09-809E-2399756126B4}" srcOrd="2" destOrd="0" presId="urn:microsoft.com/office/officeart/2005/8/layout/orgChart1"/>
    <dgm:cxn modelId="{51517EC9-B0DE-4E2B-A013-353696BD4DD0}" type="presParOf" srcId="{2CC172E9-E1DA-4E86-BC8A-F30ED08457C4}" destId="{3FD645E4-1BE5-4385-8581-2398F39DA213}" srcOrd="3" destOrd="0" presId="urn:microsoft.com/office/officeart/2005/8/layout/orgChart1"/>
    <dgm:cxn modelId="{3427B2A4-897C-4231-A05B-E41FDED6FA6A}" type="presParOf" srcId="{3FD645E4-1BE5-4385-8581-2398F39DA213}" destId="{F190FFE4-F5D4-4E5B-9A3D-2C1878775055}" srcOrd="0" destOrd="0" presId="urn:microsoft.com/office/officeart/2005/8/layout/orgChart1"/>
    <dgm:cxn modelId="{96D95EC9-8704-4D0D-B602-39B5129DA52A}" type="presParOf" srcId="{F190FFE4-F5D4-4E5B-9A3D-2C1878775055}" destId="{0285F339-5B1A-4544-9125-5A4F12B1B168}" srcOrd="0" destOrd="0" presId="urn:microsoft.com/office/officeart/2005/8/layout/orgChart1"/>
    <dgm:cxn modelId="{5054C190-D5FB-4403-ACF4-69D34F9FC032}" type="presParOf" srcId="{F190FFE4-F5D4-4E5B-9A3D-2C1878775055}" destId="{0DF8B6C2-7435-4E18-B730-4BFC83DED90F}" srcOrd="1" destOrd="0" presId="urn:microsoft.com/office/officeart/2005/8/layout/orgChart1"/>
    <dgm:cxn modelId="{40D3D747-671D-446D-A9E2-340A5499439C}" type="presParOf" srcId="{3FD645E4-1BE5-4385-8581-2398F39DA213}" destId="{C9184DA6-B59E-4A11-9075-314C0A469718}" srcOrd="1" destOrd="0" presId="urn:microsoft.com/office/officeart/2005/8/layout/orgChart1"/>
    <dgm:cxn modelId="{93B706FA-D3D8-4652-B7DC-6A8F7342762C}" type="presParOf" srcId="{3FD645E4-1BE5-4385-8581-2398F39DA213}" destId="{C6D6FC7E-FFD7-4079-AA3C-6CAD4F8B0BE7}" srcOrd="2" destOrd="0" presId="urn:microsoft.com/office/officeart/2005/8/layout/orgChart1"/>
    <dgm:cxn modelId="{52C71D09-CE85-441F-829D-B75087F0BE35}" type="presParOf" srcId="{A0085A35-FDA9-4CA6-A8AE-8C03B6998CBD}" destId="{6D6CBA68-3023-4093-84A7-829DE1A97F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B3E9-7C6D-42B5-95D3-35C453191773}" type="doc">
      <dgm:prSet loTypeId="urn:microsoft.com/office/officeart/2005/8/layout/hList7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AE57F53-B6C5-4134-A569-28D748BC4433}">
      <dgm:prSet custT="1"/>
      <dgm:spPr/>
      <dgm:t>
        <a:bodyPr/>
        <a:lstStyle/>
        <a:p>
          <a:pPr rtl="0"/>
          <a:r>
            <a:rPr lang="ru-RU" sz="1800" b="1" dirty="0" smtClean="0"/>
            <a:t>по ссылке</a:t>
          </a:r>
        </a:p>
        <a:p>
          <a:pPr rtl="0"/>
          <a:r>
            <a:rPr lang="ru-RU" sz="1800" b="1" dirty="0" smtClean="0"/>
            <a:t> </a:t>
          </a:r>
          <a:r>
            <a:rPr lang="en-US" sz="1600" dirty="0" smtClean="0"/>
            <a:t>https://clck.ru/W2rPU</a:t>
          </a:r>
          <a:endParaRPr lang="ru-RU" sz="1600" dirty="0" smtClean="0"/>
        </a:p>
      </dgm:t>
    </dgm:pt>
    <dgm:pt modelId="{F536CDED-60EC-4B8A-995A-9EF9159A7891}" type="parTrans" cxnId="{49D61E1B-E545-4B51-A075-87CEB38FDE98}">
      <dgm:prSet/>
      <dgm:spPr/>
      <dgm:t>
        <a:bodyPr/>
        <a:lstStyle/>
        <a:p>
          <a:endParaRPr lang="ru-RU"/>
        </a:p>
      </dgm:t>
    </dgm:pt>
    <dgm:pt modelId="{69136F02-5559-476A-A2C5-0626CEE3D861}" type="sibTrans" cxnId="{49D61E1B-E545-4B51-A075-87CEB38FDE98}">
      <dgm:prSet/>
      <dgm:spPr/>
      <dgm:t>
        <a:bodyPr/>
        <a:lstStyle/>
        <a:p>
          <a:endParaRPr lang="ru-RU"/>
        </a:p>
      </dgm:t>
    </dgm:pt>
    <dgm:pt modelId="{D661B628-6ADD-4209-9BDF-4D0559EF9B2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по телефону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lang="ru-RU" sz="800" b="1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 8343-257-26-26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(</a:t>
          </a:r>
          <a:r>
            <a:rPr lang="ru-RU" sz="1600" dirty="0" err="1" smtClean="0"/>
            <a:t>пн-пт:с</a:t>
          </a:r>
          <a:r>
            <a:rPr lang="ru-RU" sz="1600" dirty="0" smtClean="0"/>
            <a:t> 8 до 18 часов;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/>
            <a:t>сб</a:t>
          </a:r>
          <a:r>
            <a:rPr lang="ru-RU" sz="1600" dirty="0" smtClean="0"/>
            <a:t>: с 9 до 17 часов)</a:t>
          </a:r>
          <a:endParaRPr lang="ru-RU" sz="1600" dirty="0"/>
        </a:p>
      </dgm:t>
    </dgm:pt>
    <dgm:pt modelId="{EB83BF38-E340-44B9-8BD2-45A9A22AAABA}" type="parTrans" cxnId="{8B3D36C4-D180-4146-9422-853D28A3934B}">
      <dgm:prSet/>
      <dgm:spPr/>
      <dgm:t>
        <a:bodyPr/>
        <a:lstStyle/>
        <a:p>
          <a:endParaRPr lang="ru-RU"/>
        </a:p>
      </dgm:t>
    </dgm:pt>
    <dgm:pt modelId="{8E158180-FCD6-4194-8606-7176CE76407E}" type="sibTrans" cxnId="{8B3D36C4-D180-4146-9422-853D28A3934B}">
      <dgm:prSet/>
      <dgm:spPr/>
      <dgm:t>
        <a:bodyPr/>
        <a:lstStyle/>
        <a:p>
          <a:endParaRPr lang="ru-RU"/>
        </a:p>
      </dgm:t>
    </dgm:pt>
    <dgm:pt modelId="{9003FA84-5D65-4D22-9B17-A7F3711F4AE5}">
      <dgm:prSet custT="1"/>
      <dgm:spPr/>
      <dgm:t>
        <a:bodyPr/>
        <a:lstStyle/>
        <a:p>
          <a:pPr rtl="0"/>
          <a:r>
            <a:rPr lang="en-US" sz="1800" b="1" dirty="0" smtClean="0"/>
            <a:t>e-mail</a:t>
          </a:r>
          <a:r>
            <a:rPr lang="ru-RU" sz="1800" b="1" dirty="0" smtClean="0"/>
            <a:t> </a:t>
          </a:r>
        </a:p>
        <a:p>
          <a:pPr rtl="0"/>
          <a:r>
            <a:rPr lang="en-US" sz="1600" dirty="0" smtClean="0"/>
            <a:t>kons.uspu@gmail.com</a:t>
          </a:r>
          <a:endParaRPr lang="ru-RU" sz="1600" dirty="0"/>
        </a:p>
      </dgm:t>
    </dgm:pt>
    <dgm:pt modelId="{FBC7B534-19BA-49AD-921C-BD03CAD9CA90}" type="parTrans" cxnId="{9A73391D-7FF1-4436-9FF3-89AE866B006D}">
      <dgm:prSet/>
      <dgm:spPr/>
      <dgm:t>
        <a:bodyPr/>
        <a:lstStyle/>
        <a:p>
          <a:endParaRPr lang="ru-RU"/>
        </a:p>
      </dgm:t>
    </dgm:pt>
    <dgm:pt modelId="{20F3E9D9-5D86-4BA7-8568-22AA891CAF8E}" type="sibTrans" cxnId="{9A73391D-7FF1-4436-9FF3-89AE866B006D}">
      <dgm:prSet/>
      <dgm:spPr/>
      <dgm:t>
        <a:bodyPr/>
        <a:lstStyle/>
        <a:p>
          <a:endParaRPr lang="ru-RU"/>
        </a:p>
      </dgm:t>
    </dgm:pt>
    <dgm:pt modelId="{A377A606-7729-468E-9AA1-4ED9139804F6}">
      <dgm:prSet custT="1"/>
      <dgm:spPr/>
      <dgm:t>
        <a:bodyPr/>
        <a:lstStyle/>
        <a:p>
          <a:pPr rtl="0"/>
          <a:r>
            <a:rPr lang="ru-RU" sz="1800" b="1" dirty="0" smtClean="0"/>
            <a:t>на сайте</a:t>
          </a:r>
        </a:p>
        <a:p>
          <a:pPr rtl="0"/>
          <a:r>
            <a:rPr lang="ru-RU" sz="1600" dirty="0" smtClean="0"/>
            <a:t> https://uspu.ru/</a:t>
          </a:r>
          <a:endParaRPr lang="ru-RU" sz="1600" dirty="0"/>
        </a:p>
      </dgm:t>
    </dgm:pt>
    <dgm:pt modelId="{D36E7829-0A04-483F-8E32-CB17B1530851}" type="parTrans" cxnId="{309404D4-A4BC-4C32-9DF7-688A3A153DAE}">
      <dgm:prSet/>
      <dgm:spPr/>
      <dgm:t>
        <a:bodyPr/>
        <a:lstStyle/>
        <a:p>
          <a:endParaRPr lang="ru-RU"/>
        </a:p>
      </dgm:t>
    </dgm:pt>
    <dgm:pt modelId="{22621098-57D1-47E1-9A81-73E0333FA774}" type="sibTrans" cxnId="{309404D4-A4BC-4C32-9DF7-688A3A153DAE}">
      <dgm:prSet/>
      <dgm:spPr/>
      <dgm:t>
        <a:bodyPr/>
        <a:lstStyle/>
        <a:p>
          <a:endParaRPr lang="ru-RU"/>
        </a:p>
      </dgm:t>
    </dgm:pt>
    <dgm:pt modelId="{45AB88A3-A4F5-4A44-91C1-A71A74D82DAC}" type="pres">
      <dgm:prSet presAssocID="{D0F0B3E9-7C6D-42B5-95D3-35C453191773}" presName="Name0" presStyleCnt="0">
        <dgm:presLayoutVars>
          <dgm:dir/>
          <dgm:resizeHandles val="exact"/>
        </dgm:presLayoutVars>
      </dgm:prSet>
      <dgm:spPr/>
    </dgm:pt>
    <dgm:pt modelId="{E248314C-6920-4D35-9641-1FD677513A5B}" type="pres">
      <dgm:prSet presAssocID="{D0F0B3E9-7C6D-42B5-95D3-35C453191773}" presName="fgShape" presStyleLbl="fgShp" presStyleIdx="0" presStyleCnt="1"/>
      <dgm:spPr/>
    </dgm:pt>
    <dgm:pt modelId="{5011BD07-1D8D-4A78-A44A-0AA62A9499E8}" type="pres">
      <dgm:prSet presAssocID="{D0F0B3E9-7C6D-42B5-95D3-35C453191773}" presName="linComp" presStyleCnt="0"/>
      <dgm:spPr/>
    </dgm:pt>
    <dgm:pt modelId="{000E6973-9AF4-42B9-B712-54C3074AEB8B}" type="pres">
      <dgm:prSet presAssocID="{4AE57F53-B6C5-4134-A569-28D748BC4433}" presName="compNode" presStyleCnt="0"/>
      <dgm:spPr/>
    </dgm:pt>
    <dgm:pt modelId="{829AA848-6F94-4A98-ABCE-C400D99136E1}" type="pres">
      <dgm:prSet presAssocID="{4AE57F53-B6C5-4134-A569-28D748BC4433}" presName="bkgdShape" presStyleLbl="node1" presStyleIdx="0" presStyleCnt="4"/>
      <dgm:spPr/>
      <dgm:t>
        <a:bodyPr/>
        <a:lstStyle/>
        <a:p>
          <a:endParaRPr lang="ru-RU"/>
        </a:p>
      </dgm:t>
    </dgm:pt>
    <dgm:pt modelId="{017E1AA7-5643-4E89-A9EA-8174796550F5}" type="pres">
      <dgm:prSet presAssocID="{4AE57F53-B6C5-4134-A569-28D748BC443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40CE4-EF7C-4003-B40F-99F864B59A4D}" type="pres">
      <dgm:prSet presAssocID="{4AE57F53-B6C5-4134-A569-28D748BC4433}" presName="invisiNode" presStyleLbl="node1" presStyleIdx="0" presStyleCnt="4"/>
      <dgm:spPr/>
    </dgm:pt>
    <dgm:pt modelId="{10807709-EF1E-4E81-BC3D-BC5D4CA86A1D}" type="pres">
      <dgm:prSet presAssocID="{4AE57F53-B6C5-4134-A569-28D748BC4433}" presName="imagNode" presStyleLbl="fgImgPlace1" presStyleIdx="0" presStyleCnt="4"/>
      <dgm:spPr/>
    </dgm:pt>
    <dgm:pt modelId="{3E9FD5AF-8DDF-4915-B1AA-F465F75711F5}" type="pres">
      <dgm:prSet presAssocID="{69136F02-5559-476A-A2C5-0626CEE3D861}" presName="sibTrans" presStyleLbl="sibTrans2D1" presStyleIdx="0" presStyleCnt="0"/>
      <dgm:spPr/>
    </dgm:pt>
    <dgm:pt modelId="{F879A7BD-05E7-4548-AFBA-D0BF6A4D09FE}" type="pres">
      <dgm:prSet presAssocID="{D661B628-6ADD-4209-9BDF-4D0559EF9B2D}" presName="compNode" presStyleCnt="0"/>
      <dgm:spPr/>
    </dgm:pt>
    <dgm:pt modelId="{16F7897D-7A85-4EBB-8588-3721F0840C21}" type="pres">
      <dgm:prSet presAssocID="{D661B628-6ADD-4209-9BDF-4D0559EF9B2D}" presName="bkgdShape" presStyleLbl="node1" presStyleIdx="1" presStyleCnt="4"/>
      <dgm:spPr/>
      <dgm:t>
        <a:bodyPr/>
        <a:lstStyle/>
        <a:p>
          <a:endParaRPr lang="ru-RU"/>
        </a:p>
      </dgm:t>
    </dgm:pt>
    <dgm:pt modelId="{D2F06C0A-6B7E-40E6-B6E0-D611909A747F}" type="pres">
      <dgm:prSet presAssocID="{D661B628-6ADD-4209-9BDF-4D0559EF9B2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11555-2F92-486C-BE16-B17ABF467A7C}" type="pres">
      <dgm:prSet presAssocID="{D661B628-6ADD-4209-9BDF-4D0559EF9B2D}" presName="invisiNode" presStyleLbl="node1" presStyleIdx="1" presStyleCnt="4"/>
      <dgm:spPr/>
    </dgm:pt>
    <dgm:pt modelId="{ACAE4F46-157E-4CEC-9534-DEE49EB156CB}" type="pres">
      <dgm:prSet presAssocID="{D661B628-6ADD-4209-9BDF-4D0559EF9B2D}" presName="imagNode" presStyleLbl="fgImgPlace1" presStyleIdx="1" presStyleCnt="4"/>
      <dgm:spPr/>
    </dgm:pt>
    <dgm:pt modelId="{E826FFCB-7A8A-45DC-A35A-053E29ED60FC}" type="pres">
      <dgm:prSet presAssocID="{8E158180-FCD6-4194-8606-7176CE76407E}" presName="sibTrans" presStyleLbl="sibTrans2D1" presStyleIdx="0" presStyleCnt="0"/>
      <dgm:spPr/>
    </dgm:pt>
    <dgm:pt modelId="{9DD22821-64C7-4CAB-A7FB-F9050C7CE7A7}" type="pres">
      <dgm:prSet presAssocID="{9003FA84-5D65-4D22-9B17-A7F3711F4AE5}" presName="compNode" presStyleCnt="0"/>
      <dgm:spPr/>
    </dgm:pt>
    <dgm:pt modelId="{FC2C735B-83BD-4231-B99E-D1325EC556B4}" type="pres">
      <dgm:prSet presAssocID="{9003FA84-5D65-4D22-9B17-A7F3711F4AE5}" presName="bkgdShape" presStyleLbl="node1" presStyleIdx="2" presStyleCnt="4"/>
      <dgm:spPr/>
      <dgm:t>
        <a:bodyPr/>
        <a:lstStyle/>
        <a:p>
          <a:endParaRPr lang="ru-RU"/>
        </a:p>
      </dgm:t>
    </dgm:pt>
    <dgm:pt modelId="{D4646A84-2840-4BB5-8064-0D252215A12C}" type="pres">
      <dgm:prSet presAssocID="{9003FA84-5D65-4D22-9B17-A7F3711F4AE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93CD3-7278-45F0-B78E-6726E652449B}" type="pres">
      <dgm:prSet presAssocID="{9003FA84-5D65-4D22-9B17-A7F3711F4AE5}" presName="invisiNode" presStyleLbl="node1" presStyleIdx="2" presStyleCnt="4"/>
      <dgm:spPr/>
    </dgm:pt>
    <dgm:pt modelId="{41B4EAA6-4294-4BD8-85B9-5AD311AF6053}" type="pres">
      <dgm:prSet presAssocID="{9003FA84-5D65-4D22-9B17-A7F3711F4AE5}" presName="imagNode" presStyleLbl="fgImgPlace1" presStyleIdx="2" presStyleCnt="4"/>
      <dgm:spPr/>
    </dgm:pt>
    <dgm:pt modelId="{79EF3836-0976-4340-8A04-64ACBCE33F51}" type="pres">
      <dgm:prSet presAssocID="{20F3E9D9-5D86-4BA7-8568-22AA891CAF8E}" presName="sibTrans" presStyleLbl="sibTrans2D1" presStyleIdx="0" presStyleCnt="0"/>
      <dgm:spPr/>
    </dgm:pt>
    <dgm:pt modelId="{71CA4A7E-FB8E-4EFD-96B6-DDE886674A9C}" type="pres">
      <dgm:prSet presAssocID="{A377A606-7729-468E-9AA1-4ED9139804F6}" presName="compNode" presStyleCnt="0"/>
      <dgm:spPr/>
    </dgm:pt>
    <dgm:pt modelId="{5A5A2F87-1681-4B11-A52F-C98667CBF50E}" type="pres">
      <dgm:prSet presAssocID="{A377A606-7729-468E-9AA1-4ED9139804F6}" presName="bkgdShape" presStyleLbl="node1" presStyleIdx="3" presStyleCnt="4"/>
      <dgm:spPr/>
      <dgm:t>
        <a:bodyPr/>
        <a:lstStyle/>
        <a:p>
          <a:endParaRPr lang="ru-RU"/>
        </a:p>
      </dgm:t>
    </dgm:pt>
    <dgm:pt modelId="{1AA990CF-87C8-42FA-B783-9E50DFD1CABE}" type="pres">
      <dgm:prSet presAssocID="{A377A606-7729-468E-9AA1-4ED9139804F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A22D6-7531-444C-9110-31CB8D13D7EE}" type="pres">
      <dgm:prSet presAssocID="{A377A606-7729-468E-9AA1-4ED9139804F6}" presName="invisiNode" presStyleLbl="node1" presStyleIdx="3" presStyleCnt="4"/>
      <dgm:spPr/>
    </dgm:pt>
    <dgm:pt modelId="{9CCCB7B7-C600-4548-B1D2-133B69B5AA19}" type="pres">
      <dgm:prSet presAssocID="{A377A606-7729-468E-9AA1-4ED9139804F6}" presName="imagNode" presStyleLbl="fgImgPlace1" presStyleIdx="3" presStyleCnt="4"/>
      <dgm:spPr/>
    </dgm:pt>
  </dgm:ptLst>
  <dgm:cxnLst>
    <dgm:cxn modelId="{309404D4-A4BC-4C32-9DF7-688A3A153DAE}" srcId="{D0F0B3E9-7C6D-42B5-95D3-35C453191773}" destId="{A377A606-7729-468E-9AA1-4ED9139804F6}" srcOrd="3" destOrd="0" parTransId="{D36E7829-0A04-483F-8E32-CB17B1530851}" sibTransId="{22621098-57D1-47E1-9A81-73E0333FA774}"/>
    <dgm:cxn modelId="{1FA6512C-C7EA-468A-A95A-25381D1E1BC1}" type="presOf" srcId="{9003FA84-5D65-4D22-9B17-A7F3711F4AE5}" destId="{D4646A84-2840-4BB5-8064-0D252215A12C}" srcOrd="1" destOrd="0" presId="urn:microsoft.com/office/officeart/2005/8/layout/hList7"/>
    <dgm:cxn modelId="{49D61E1B-E545-4B51-A075-87CEB38FDE98}" srcId="{D0F0B3E9-7C6D-42B5-95D3-35C453191773}" destId="{4AE57F53-B6C5-4134-A569-28D748BC4433}" srcOrd="0" destOrd="0" parTransId="{F536CDED-60EC-4B8A-995A-9EF9159A7891}" sibTransId="{69136F02-5559-476A-A2C5-0626CEE3D861}"/>
    <dgm:cxn modelId="{035DAD8E-A8F6-4D6E-AB65-EDB3857816BE}" type="presOf" srcId="{69136F02-5559-476A-A2C5-0626CEE3D861}" destId="{3E9FD5AF-8DDF-4915-B1AA-F465F75711F5}" srcOrd="0" destOrd="0" presId="urn:microsoft.com/office/officeart/2005/8/layout/hList7"/>
    <dgm:cxn modelId="{D7B5033D-E075-4D9C-837D-60AC0CB3B147}" type="presOf" srcId="{D661B628-6ADD-4209-9BDF-4D0559EF9B2D}" destId="{16F7897D-7A85-4EBB-8588-3721F0840C21}" srcOrd="0" destOrd="0" presId="urn:microsoft.com/office/officeart/2005/8/layout/hList7"/>
    <dgm:cxn modelId="{7EA021E2-22CD-4272-A77E-E705B68DDFF5}" type="presOf" srcId="{8E158180-FCD6-4194-8606-7176CE76407E}" destId="{E826FFCB-7A8A-45DC-A35A-053E29ED60FC}" srcOrd="0" destOrd="0" presId="urn:microsoft.com/office/officeart/2005/8/layout/hList7"/>
    <dgm:cxn modelId="{8BC12933-202D-43B6-9D27-445701744EA3}" type="presOf" srcId="{9003FA84-5D65-4D22-9B17-A7F3711F4AE5}" destId="{FC2C735B-83BD-4231-B99E-D1325EC556B4}" srcOrd="0" destOrd="0" presId="urn:microsoft.com/office/officeart/2005/8/layout/hList7"/>
    <dgm:cxn modelId="{194B18E1-E338-44A3-9B2A-9E7311BAD26B}" type="presOf" srcId="{D0F0B3E9-7C6D-42B5-95D3-35C453191773}" destId="{45AB88A3-A4F5-4A44-91C1-A71A74D82DAC}" srcOrd="0" destOrd="0" presId="urn:microsoft.com/office/officeart/2005/8/layout/hList7"/>
    <dgm:cxn modelId="{76594CFC-613F-45CB-BE43-A2B0979FC99D}" type="presOf" srcId="{4AE57F53-B6C5-4134-A569-28D748BC4433}" destId="{829AA848-6F94-4A98-ABCE-C400D99136E1}" srcOrd="0" destOrd="0" presId="urn:microsoft.com/office/officeart/2005/8/layout/hList7"/>
    <dgm:cxn modelId="{25BECAE4-1CCE-4A70-B24D-6A43B0782D15}" type="presOf" srcId="{20F3E9D9-5D86-4BA7-8568-22AA891CAF8E}" destId="{79EF3836-0976-4340-8A04-64ACBCE33F51}" srcOrd="0" destOrd="0" presId="urn:microsoft.com/office/officeart/2005/8/layout/hList7"/>
    <dgm:cxn modelId="{F04FEDF1-C7D5-4728-A3D5-4404C66A4B86}" type="presOf" srcId="{A377A606-7729-468E-9AA1-4ED9139804F6}" destId="{5A5A2F87-1681-4B11-A52F-C98667CBF50E}" srcOrd="0" destOrd="0" presId="urn:microsoft.com/office/officeart/2005/8/layout/hList7"/>
    <dgm:cxn modelId="{8B3D36C4-D180-4146-9422-853D28A3934B}" srcId="{D0F0B3E9-7C6D-42B5-95D3-35C453191773}" destId="{D661B628-6ADD-4209-9BDF-4D0559EF9B2D}" srcOrd="1" destOrd="0" parTransId="{EB83BF38-E340-44B9-8BD2-45A9A22AAABA}" sibTransId="{8E158180-FCD6-4194-8606-7176CE76407E}"/>
    <dgm:cxn modelId="{9A73391D-7FF1-4436-9FF3-89AE866B006D}" srcId="{D0F0B3E9-7C6D-42B5-95D3-35C453191773}" destId="{9003FA84-5D65-4D22-9B17-A7F3711F4AE5}" srcOrd="2" destOrd="0" parTransId="{FBC7B534-19BA-49AD-921C-BD03CAD9CA90}" sibTransId="{20F3E9D9-5D86-4BA7-8568-22AA891CAF8E}"/>
    <dgm:cxn modelId="{E20582F9-7986-43D0-898C-1BD365C91699}" type="presOf" srcId="{A377A606-7729-468E-9AA1-4ED9139804F6}" destId="{1AA990CF-87C8-42FA-B783-9E50DFD1CABE}" srcOrd="1" destOrd="0" presId="urn:microsoft.com/office/officeart/2005/8/layout/hList7"/>
    <dgm:cxn modelId="{343A73F2-37F2-46EF-8342-858DCEDE4A0E}" type="presOf" srcId="{D661B628-6ADD-4209-9BDF-4D0559EF9B2D}" destId="{D2F06C0A-6B7E-40E6-B6E0-D611909A747F}" srcOrd="1" destOrd="0" presId="urn:microsoft.com/office/officeart/2005/8/layout/hList7"/>
    <dgm:cxn modelId="{D9D6E544-A41F-44BF-AD84-504C5ACA6679}" type="presOf" srcId="{4AE57F53-B6C5-4134-A569-28D748BC4433}" destId="{017E1AA7-5643-4E89-A9EA-8174796550F5}" srcOrd="1" destOrd="0" presId="urn:microsoft.com/office/officeart/2005/8/layout/hList7"/>
    <dgm:cxn modelId="{F589303E-208D-4658-82A4-3A15B716403B}" type="presParOf" srcId="{45AB88A3-A4F5-4A44-91C1-A71A74D82DAC}" destId="{E248314C-6920-4D35-9641-1FD677513A5B}" srcOrd="0" destOrd="0" presId="urn:microsoft.com/office/officeart/2005/8/layout/hList7"/>
    <dgm:cxn modelId="{2492B8F9-4697-423A-A717-F5E4DFCE219D}" type="presParOf" srcId="{45AB88A3-A4F5-4A44-91C1-A71A74D82DAC}" destId="{5011BD07-1D8D-4A78-A44A-0AA62A9499E8}" srcOrd="1" destOrd="0" presId="urn:microsoft.com/office/officeart/2005/8/layout/hList7"/>
    <dgm:cxn modelId="{72733FEB-CCFA-4922-8C25-7A566ED29B4D}" type="presParOf" srcId="{5011BD07-1D8D-4A78-A44A-0AA62A9499E8}" destId="{000E6973-9AF4-42B9-B712-54C3074AEB8B}" srcOrd="0" destOrd="0" presId="urn:microsoft.com/office/officeart/2005/8/layout/hList7"/>
    <dgm:cxn modelId="{3BF189D5-7889-4061-B361-58F0E307B55A}" type="presParOf" srcId="{000E6973-9AF4-42B9-B712-54C3074AEB8B}" destId="{829AA848-6F94-4A98-ABCE-C400D99136E1}" srcOrd="0" destOrd="0" presId="urn:microsoft.com/office/officeart/2005/8/layout/hList7"/>
    <dgm:cxn modelId="{B473AEE6-9876-40F6-9051-C61956855C1D}" type="presParOf" srcId="{000E6973-9AF4-42B9-B712-54C3074AEB8B}" destId="{017E1AA7-5643-4E89-A9EA-8174796550F5}" srcOrd="1" destOrd="0" presId="urn:microsoft.com/office/officeart/2005/8/layout/hList7"/>
    <dgm:cxn modelId="{E8DFB982-AA5C-42BC-991B-A087C4FB5949}" type="presParOf" srcId="{000E6973-9AF4-42B9-B712-54C3074AEB8B}" destId="{EF540CE4-EF7C-4003-B40F-99F864B59A4D}" srcOrd="2" destOrd="0" presId="urn:microsoft.com/office/officeart/2005/8/layout/hList7"/>
    <dgm:cxn modelId="{0FFBF032-3D8D-4CD6-B41F-DA4AAD038477}" type="presParOf" srcId="{000E6973-9AF4-42B9-B712-54C3074AEB8B}" destId="{10807709-EF1E-4E81-BC3D-BC5D4CA86A1D}" srcOrd="3" destOrd="0" presId="urn:microsoft.com/office/officeart/2005/8/layout/hList7"/>
    <dgm:cxn modelId="{67EEB2D5-1B3F-43F3-B5C8-9775B44C38EA}" type="presParOf" srcId="{5011BD07-1D8D-4A78-A44A-0AA62A9499E8}" destId="{3E9FD5AF-8DDF-4915-B1AA-F465F75711F5}" srcOrd="1" destOrd="0" presId="urn:microsoft.com/office/officeart/2005/8/layout/hList7"/>
    <dgm:cxn modelId="{4D41AF04-2646-45C5-8883-9EAA4BC8A10B}" type="presParOf" srcId="{5011BD07-1D8D-4A78-A44A-0AA62A9499E8}" destId="{F879A7BD-05E7-4548-AFBA-D0BF6A4D09FE}" srcOrd="2" destOrd="0" presId="urn:microsoft.com/office/officeart/2005/8/layout/hList7"/>
    <dgm:cxn modelId="{2A50EDC8-BB0B-4DA1-BB2E-C745ADD358C7}" type="presParOf" srcId="{F879A7BD-05E7-4548-AFBA-D0BF6A4D09FE}" destId="{16F7897D-7A85-4EBB-8588-3721F0840C21}" srcOrd="0" destOrd="0" presId="urn:microsoft.com/office/officeart/2005/8/layout/hList7"/>
    <dgm:cxn modelId="{16EAAC1E-49CF-495F-8175-B8A06C653CE8}" type="presParOf" srcId="{F879A7BD-05E7-4548-AFBA-D0BF6A4D09FE}" destId="{D2F06C0A-6B7E-40E6-B6E0-D611909A747F}" srcOrd="1" destOrd="0" presId="urn:microsoft.com/office/officeart/2005/8/layout/hList7"/>
    <dgm:cxn modelId="{87C60044-97E3-4835-9DF8-6952AD88EE89}" type="presParOf" srcId="{F879A7BD-05E7-4548-AFBA-D0BF6A4D09FE}" destId="{7E711555-2F92-486C-BE16-B17ABF467A7C}" srcOrd="2" destOrd="0" presId="urn:microsoft.com/office/officeart/2005/8/layout/hList7"/>
    <dgm:cxn modelId="{01E54CD1-7A85-4A06-880A-21FFD34E2B30}" type="presParOf" srcId="{F879A7BD-05E7-4548-AFBA-D0BF6A4D09FE}" destId="{ACAE4F46-157E-4CEC-9534-DEE49EB156CB}" srcOrd="3" destOrd="0" presId="urn:microsoft.com/office/officeart/2005/8/layout/hList7"/>
    <dgm:cxn modelId="{99E4E2A0-A397-4FED-BAAB-9B7D7D2C23E0}" type="presParOf" srcId="{5011BD07-1D8D-4A78-A44A-0AA62A9499E8}" destId="{E826FFCB-7A8A-45DC-A35A-053E29ED60FC}" srcOrd="3" destOrd="0" presId="urn:microsoft.com/office/officeart/2005/8/layout/hList7"/>
    <dgm:cxn modelId="{A0DE8A07-1D2E-437B-BDAF-891387D0BB3C}" type="presParOf" srcId="{5011BD07-1D8D-4A78-A44A-0AA62A9499E8}" destId="{9DD22821-64C7-4CAB-A7FB-F9050C7CE7A7}" srcOrd="4" destOrd="0" presId="urn:microsoft.com/office/officeart/2005/8/layout/hList7"/>
    <dgm:cxn modelId="{958BA3D4-51C6-46E1-A30A-782D690CBA10}" type="presParOf" srcId="{9DD22821-64C7-4CAB-A7FB-F9050C7CE7A7}" destId="{FC2C735B-83BD-4231-B99E-D1325EC556B4}" srcOrd="0" destOrd="0" presId="urn:microsoft.com/office/officeart/2005/8/layout/hList7"/>
    <dgm:cxn modelId="{0C81B335-5EF8-4FAD-9917-6D5A7D6C886D}" type="presParOf" srcId="{9DD22821-64C7-4CAB-A7FB-F9050C7CE7A7}" destId="{D4646A84-2840-4BB5-8064-0D252215A12C}" srcOrd="1" destOrd="0" presId="urn:microsoft.com/office/officeart/2005/8/layout/hList7"/>
    <dgm:cxn modelId="{D743157D-4690-4770-B19B-AE35A9027FCF}" type="presParOf" srcId="{9DD22821-64C7-4CAB-A7FB-F9050C7CE7A7}" destId="{47493CD3-7278-45F0-B78E-6726E652449B}" srcOrd="2" destOrd="0" presId="urn:microsoft.com/office/officeart/2005/8/layout/hList7"/>
    <dgm:cxn modelId="{8E9B8F1B-5666-470F-9DAB-09BA40C916DA}" type="presParOf" srcId="{9DD22821-64C7-4CAB-A7FB-F9050C7CE7A7}" destId="{41B4EAA6-4294-4BD8-85B9-5AD311AF6053}" srcOrd="3" destOrd="0" presId="urn:microsoft.com/office/officeart/2005/8/layout/hList7"/>
    <dgm:cxn modelId="{9FCF2953-4EC6-4E40-BB8D-1F113203A961}" type="presParOf" srcId="{5011BD07-1D8D-4A78-A44A-0AA62A9499E8}" destId="{79EF3836-0976-4340-8A04-64ACBCE33F51}" srcOrd="5" destOrd="0" presId="urn:microsoft.com/office/officeart/2005/8/layout/hList7"/>
    <dgm:cxn modelId="{5F9EF323-2D08-42F0-AB85-A7E59EAD7A60}" type="presParOf" srcId="{5011BD07-1D8D-4A78-A44A-0AA62A9499E8}" destId="{71CA4A7E-FB8E-4EFD-96B6-DDE886674A9C}" srcOrd="6" destOrd="0" presId="urn:microsoft.com/office/officeart/2005/8/layout/hList7"/>
    <dgm:cxn modelId="{C61224CC-60DF-41A7-8879-254C93DEF56F}" type="presParOf" srcId="{71CA4A7E-FB8E-4EFD-96B6-DDE886674A9C}" destId="{5A5A2F87-1681-4B11-A52F-C98667CBF50E}" srcOrd="0" destOrd="0" presId="urn:microsoft.com/office/officeart/2005/8/layout/hList7"/>
    <dgm:cxn modelId="{427B377E-56BC-4E07-B102-E1958978683D}" type="presParOf" srcId="{71CA4A7E-FB8E-4EFD-96B6-DDE886674A9C}" destId="{1AA990CF-87C8-42FA-B783-9E50DFD1CABE}" srcOrd="1" destOrd="0" presId="urn:microsoft.com/office/officeart/2005/8/layout/hList7"/>
    <dgm:cxn modelId="{774082CA-400E-4C83-8E6A-80E40E3662B9}" type="presParOf" srcId="{71CA4A7E-FB8E-4EFD-96B6-DDE886674A9C}" destId="{9A6A22D6-7531-444C-9110-31CB8D13D7EE}" srcOrd="2" destOrd="0" presId="urn:microsoft.com/office/officeart/2005/8/layout/hList7"/>
    <dgm:cxn modelId="{3522B96B-7E7C-47D3-B92E-4027C2B1CECE}" type="presParOf" srcId="{71CA4A7E-FB8E-4EFD-96B6-DDE886674A9C}" destId="{9CCCB7B7-C600-4548-B1D2-133B69B5AA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805D4-76EE-4C6D-A7D3-D38ADD4847AC}">
      <dsp:nvSpPr>
        <dsp:cNvPr id="0" name=""/>
        <dsp:cNvSpPr/>
      </dsp:nvSpPr>
      <dsp:spPr>
        <a:xfrm>
          <a:off x="964020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Раннее развитие</a:t>
          </a:r>
          <a:endParaRPr lang="ru-RU" sz="1600" kern="1200" dirty="0"/>
        </a:p>
      </dsp:txBody>
      <dsp:txXfrm>
        <a:off x="964020" y="2211"/>
        <a:ext cx="2262424" cy="1357454"/>
      </dsp:txXfrm>
    </dsp:sp>
    <dsp:sp modelId="{5217DC8C-ABD4-4E67-A736-81ECAFAEA805}">
      <dsp:nvSpPr>
        <dsp:cNvPr id="0" name=""/>
        <dsp:cNvSpPr/>
      </dsp:nvSpPr>
      <dsp:spPr>
        <a:xfrm>
          <a:off x="3452686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Нарушения поведения</a:t>
          </a:r>
          <a:endParaRPr lang="ru-RU" sz="1600" kern="1200" dirty="0"/>
        </a:p>
      </dsp:txBody>
      <dsp:txXfrm>
        <a:off x="3452686" y="2211"/>
        <a:ext cx="2262424" cy="1357454"/>
      </dsp:txXfrm>
    </dsp:sp>
    <dsp:sp modelId="{2FE2C407-0FE0-4C33-8D1A-FE638163BA42}">
      <dsp:nvSpPr>
        <dsp:cNvPr id="0" name=""/>
        <dsp:cNvSpPr/>
      </dsp:nvSpPr>
      <dsp:spPr>
        <a:xfrm>
          <a:off x="5941353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ребенка дома (без привлечения специалистов)</a:t>
          </a:r>
          <a:endParaRPr lang="ru-RU" sz="1600" kern="1200" dirty="0"/>
        </a:p>
      </dsp:txBody>
      <dsp:txXfrm>
        <a:off x="5941353" y="2211"/>
        <a:ext cx="2262424" cy="1357454"/>
      </dsp:txXfrm>
    </dsp:sp>
    <dsp:sp modelId="{86B25BD6-1875-4C9A-B067-25D6611B77BD}">
      <dsp:nvSpPr>
        <dsp:cNvPr id="0" name=""/>
        <dsp:cNvSpPr/>
      </dsp:nvSpPr>
      <dsp:spPr>
        <a:xfrm>
          <a:off x="8430019" y="2211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Адаптация и социализация детей дошкольного и школьного возраста</a:t>
          </a:r>
          <a:endParaRPr lang="ru-RU" sz="1600" kern="1200" dirty="0"/>
        </a:p>
      </dsp:txBody>
      <dsp:txXfrm>
        <a:off x="8430019" y="2211"/>
        <a:ext cx="2262424" cy="1357454"/>
      </dsp:txXfrm>
    </dsp:sp>
    <dsp:sp modelId="{9B26F9A9-EB4D-498A-A9F8-9FD0841BC720}">
      <dsp:nvSpPr>
        <dsp:cNvPr id="0" name=""/>
        <dsp:cNvSpPr/>
      </dsp:nvSpPr>
      <dsp:spPr>
        <a:xfrm>
          <a:off x="964020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образовательного маршрута</a:t>
          </a:r>
          <a:endParaRPr lang="ru-RU" sz="1600" kern="1200" dirty="0"/>
        </a:p>
      </dsp:txBody>
      <dsp:txXfrm>
        <a:off x="964020" y="1585908"/>
        <a:ext cx="2262424" cy="1357454"/>
      </dsp:txXfrm>
    </dsp:sp>
    <dsp:sp modelId="{D6C28656-F145-4370-B827-048E5E007A51}">
      <dsp:nvSpPr>
        <dsp:cNvPr id="0" name=""/>
        <dsp:cNvSpPr/>
      </dsp:nvSpPr>
      <dsp:spPr>
        <a:xfrm>
          <a:off x="3452686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Трудности в обучении</a:t>
          </a:r>
          <a:endParaRPr lang="ru-RU" sz="1600" kern="1200" dirty="0"/>
        </a:p>
      </dsp:txBody>
      <dsp:txXfrm>
        <a:off x="3452686" y="1585908"/>
        <a:ext cx="2262424" cy="1357454"/>
      </dsp:txXfrm>
    </dsp:sp>
    <dsp:sp modelId="{AF760057-F4B5-41C1-AB2E-AFA96ACF35CA}">
      <dsp:nvSpPr>
        <dsp:cNvPr id="0" name=""/>
        <dsp:cNvSpPr/>
      </dsp:nvSpPr>
      <dsp:spPr>
        <a:xfrm>
          <a:off x="5941353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Возможности дополнительного образования детей</a:t>
          </a:r>
          <a:endParaRPr lang="ru-RU" sz="1600" kern="1200" dirty="0"/>
        </a:p>
      </dsp:txBody>
      <dsp:txXfrm>
        <a:off x="5941353" y="1585908"/>
        <a:ext cx="2262424" cy="1357454"/>
      </dsp:txXfrm>
    </dsp:sp>
    <dsp:sp modelId="{EEC4608B-BADD-4524-A4CF-2466D8F4784F}">
      <dsp:nvSpPr>
        <dsp:cNvPr id="0" name=""/>
        <dsp:cNvSpPr/>
      </dsp:nvSpPr>
      <dsp:spPr>
        <a:xfrm>
          <a:off x="8430019" y="1585908"/>
          <a:ext cx="2262424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Профориентация</a:t>
          </a:r>
          <a:endParaRPr lang="ru-RU" sz="1600" kern="1200" dirty="0"/>
        </a:p>
      </dsp:txBody>
      <dsp:txXfrm>
        <a:off x="8430019" y="1585908"/>
        <a:ext cx="2262424" cy="1357454"/>
      </dsp:txXfrm>
    </dsp:sp>
    <dsp:sp modelId="{5AB29770-6BD5-49EC-A01D-EC2909A29B5B}">
      <dsp:nvSpPr>
        <dsp:cNvPr id="0" name=""/>
        <dsp:cNvSpPr/>
      </dsp:nvSpPr>
      <dsp:spPr>
        <a:xfrm>
          <a:off x="3740783" y="3169605"/>
          <a:ext cx="4174896" cy="135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Взаимодействие родителей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(законных представителей) с организациями, оказывающими услуги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психолого-педагогической, методической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и консультативной помощи и др.</a:t>
          </a:r>
          <a:endParaRPr lang="ru-RU" sz="1600" kern="1200" dirty="0"/>
        </a:p>
      </dsp:txBody>
      <dsp:txXfrm>
        <a:off x="3740783" y="3169605"/>
        <a:ext cx="4174896" cy="13574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19103B-FE6C-4E09-809E-2399756126B4}">
      <dsp:nvSpPr>
        <dsp:cNvPr id="0" name=""/>
        <dsp:cNvSpPr/>
      </dsp:nvSpPr>
      <dsp:spPr>
        <a:xfrm>
          <a:off x="5409488" y="1822776"/>
          <a:ext cx="2201269" cy="764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8"/>
              </a:lnTo>
              <a:lnTo>
                <a:pt x="2201269" y="382038"/>
              </a:lnTo>
              <a:lnTo>
                <a:pt x="2201269" y="764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F18EC-B24E-44C0-BB75-D45C42DB427E}">
      <dsp:nvSpPr>
        <dsp:cNvPr id="0" name=""/>
        <dsp:cNvSpPr/>
      </dsp:nvSpPr>
      <dsp:spPr>
        <a:xfrm>
          <a:off x="3208218" y="1822776"/>
          <a:ext cx="2201269" cy="764076"/>
        </a:xfrm>
        <a:custGeom>
          <a:avLst/>
          <a:gdLst/>
          <a:ahLst/>
          <a:cxnLst/>
          <a:rect l="0" t="0" r="0" b="0"/>
          <a:pathLst>
            <a:path>
              <a:moveTo>
                <a:pt x="2201269" y="0"/>
              </a:moveTo>
              <a:lnTo>
                <a:pt x="2201269" y="382038"/>
              </a:lnTo>
              <a:lnTo>
                <a:pt x="0" y="382038"/>
              </a:lnTo>
              <a:lnTo>
                <a:pt x="0" y="764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F435D-6BAE-46BB-B976-05FB4D6C662B}">
      <dsp:nvSpPr>
        <dsp:cNvPr id="0" name=""/>
        <dsp:cNvSpPr/>
      </dsp:nvSpPr>
      <dsp:spPr>
        <a:xfrm>
          <a:off x="3590257" y="3545"/>
          <a:ext cx="3638461" cy="1819230"/>
        </a:xfrm>
        <a:prstGeom prst="rect">
          <a:avLst/>
        </a:prstGeom>
        <a:solidFill>
          <a:srgbClr val="3FADF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Форма консультаций</a:t>
          </a:r>
          <a:endParaRPr lang="ru-RU" sz="2400" kern="1200" dirty="0"/>
        </a:p>
      </dsp:txBody>
      <dsp:txXfrm>
        <a:off x="3590257" y="3545"/>
        <a:ext cx="3638461" cy="1819230"/>
      </dsp:txXfrm>
    </dsp:sp>
    <dsp:sp modelId="{EC698360-12B4-4574-95ED-0E02E90F0507}">
      <dsp:nvSpPr>
        <dsp:cNvPr id="0" name=""/>
        <dsp:cNvSpPr/>
      </dsp:nvSpPr>
      <dsp:spPr>
        <a:xfrm>
          <a:off x="1388987" y="2586852"/>
          <a:ext cx="3638461" cy="1819230"/>
        </a:xfrm>
        <a:prstGeom prst="rect">
          <a:avLst/>
        </a:prstGeom>
        <a:solidFill>
          <a:srgbClr val="3FADF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Индивидуальное диспетчерское консультирование информационного характера по вопросу получения психолого-педагогической, методической и консультативной помощи</a:t>
          </a:r>
          <a:endParaRPr lang="ru-RU" sz="1800" kern="1200" dirty="0"/>
        </a:p>
      </dsp:txBody>
      <dsp:txXfrm>
        <a:off x="1388987" y="2586852"/>
        <a:ext cx="3638461" cy="1819230"/>
      </dsp:txXfrm>
    </dsp:sp>
    <dsp:sp modelId="{0285F339-5B1A-4544-9125-5A4F12B1B168}">
      <dsp:nvSpPr>
        <dsp:cNvPr id="0" name=""/>
        <dsp:cNvSpPr/>
      </dsp:nvSpPr>
      <dsp:spPr>
        <a:xfrm>
          <a:off x="5791526" y="2586852"/>
          <a:ext cx="3638461" cy="1819230"/>
        </a:xfrm>
        <a:prstGeom prst="rect">
          <a:avLst/>
        </a:prstGeom>
        <a:solidFill>
          <a:srgbClr val="3FADF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Содержательное консультирование: оказание психолого-педагогической, методической и консультативной помощи</a:t>
          </a:r>
          <a:endParaRPr lang="ru-RU" sz="1800" kern="1200" dirty="0"/>
        </a:p>
      </dsp:txBody>
      <dsp:txXfrm>
        <a:off x="5791526" y="2586852"/>
        <a:ext cx="3638461" cy="18192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AA848-6F94-4A98-ABCE-C400D99136E1}">
      <dsp:nvSpPr>
        <dsp:cNvPr id="0" name=""/>
        <dsp:cNvSpPr/>
      </dsp:nvSpPr>
      <dsp:spPr>
        <a:xfrm>
          <a:off x="2460" y="0"/>
          <a:ext cx="2579250" cy="40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 ссылке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r>
            <a:rPr lang="en-US" sz="1600" kern="1200" dirty="0" smtClean="0"/>
            <a:t>https://clck.ru/W2rPU</a:t>
          </a:r>
          <a:endParaRPr lang="ru-RU" sz="1600" kern="1200" dirty="0" smtClean="0"/>
        </a:p>
      </dsp:txBody>
      <dsp:txXfrm>
        <a:off x="2460" y="1610027"/>
        <a:ext cx="2579250" cy="1610027"/>
      </dsp:txXfrm>
    </dsp:sp>
    <dsp:sp modelId="{10807709-EF1E-4E81-BC3D-BC5D4CA86A1D}">
      <dsp:nvSpPr>
        <dsp:cNvPr id="0" name=""/>
        <dsp:cNvSpPr/>
      </dsp:nvSpPr>
      <dsp:spPr>
        <a:xfrm>
          <a:off x="621912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7897D-7A85-4EBB-8588-3721F0840C21}">
      <dsp:nvSpPr>
        <dsp:cNvPr id="0" name=""/>
        <dsp:cNvSpPr/>
      </dsp:nvSpPr>
      <dsp:spPr>
        <a:xfrm>
          <a:off x="2659088" y="0"/>
          <a:ext cx="2579250" cy="40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по телефону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/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 8343-257-26-26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(</a:t>
          </a:r>
          <a:r>
            <a:rPr lang="ru-RU" sz="1600" kern="1200" dirty="0" err="1" smtClean="0"/>
            <a:t>пн-пт:с</a:t>
          </a:r>
          <a:r>
            <a:rPr lang="ru-RU" sz="1600" kern="1200" dirty="0" smtClean="0"/>
            <a:t> 8 до 18 часов;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 smtClean="0"/>
            <a:t>сб</a:t>
          </a:r>
          <a:r>
            <a:rPr lang="ru-RU" sz="1600" kern="1200" dirty="0" smtClean="0"/>
            <a:t>: с 9 до 17 часов)</a:t>
          </a:r>
          <a:endParaRPr lang="ru-RU" sz="1600" kern="1200" dirty="0"/>
        </a:p>
      </dsp:txBody>
      <dsp:txXfrm>
        <a:off x="2659088" y="1610027"/>
        <a:ext cx="2579250" cy="1610027"/>
      </dsp:txXfrm>
    </dsp:sp>
    <dsp:sp modelId="{ACAE4F46-157E-4CEC-9534-DEE49EB156CB}">
      <dsp:nvSpPr>
        <dsp:cNvPr id="0" name=""/>
        <dsp:cNvSpPr/>
      </dsp:nvSpPr>
      <dsp:spPr>
        <a:xfrm>
          <a:off x="3278540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23333"/>
            <a:satOff val="-1059"/>
            <a:lumOff val="4006"/>
            <a:alphaOff val="-13333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C735B-83BD-4231-B99E-D1325EC556B4}">
      <dsp:nvSpPr>
        <dsp:cNvPr id="0" name=""/>
        <dsp:cNvSpPr/>
      </dsp:nvSpPr>
      <dsp:spPr>
        <a:xfrm>
          <a:off x="5315717" y="0"/>
          <a:ext cx="2579250" cy="40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e-mail</a:t>
          </a:r>
          <a:r>
            <a:rPr lang="ru-RU" sz="1800" b="1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kons.uspu@gmail.com</a:t>
          </a:r>
          <a:endParaRPr lang="ru-RU" sz="1600" kern="1200" dirty="0"/>
        </a:p>
      </dsp:txBody>
      <dsp:txXfrm>
        <a:off x="5315717" y="1610027"/>
        <a:ext cx="2579250" cy="1610027"/>
      </dsp:txXfrm>
    </dsp:sp>
    <dsp:sp modelId="{41B4EAA6-4294-4BD8-85B9-5AD311AF6053}">
      <dsp:nvSpPr>
        <dsp:cNvPr id="0" name=""/>
        <dsp:cNvSpPr/>
      </dsp:nvSpPr>
      <dsp:spPr>
        <a:xfrm>
          <a:off x="5935168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46665"/>
            <a:satOff val="-2117"/>
            <a:lumOff val="8011"/>
            <a:alphaOff val="-26667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2F87-1681-4B11-A52F-C98667CBF50E}">
      <dsp:nvSpPr>
        <dsp:cNvPr id="0" name=""/>
        <dsp:cNvSpPr/>
      </dsp:nvSpPr>
      <dsp:spPr>
        <a:xfrm>
          <a:off x="7972345" y="0"/>
          <a:ext cx="2579250" cy="4025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сайте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https://uspu.ru/</a:t>
          </a:r>
          <a:endParaRPr lang="ru-RU" sz="1600" kern="1200" dirty="0"/>
        </a:p>
      </dsp:txBody>
      <dsp:txXfrm>
        <a:off x="7972345" y="1610027"/>
        <a:ext cx="2579250" cy="1610027"/>
      </dsp:txXfrm>
    </dsp:sp>
    <dsp:sp modelId="{9CCCB7B7-C600-4548-B1D2-133B69B5AA19}">
      <dsp:nvSpPr>
        <dsp:cNvPr id="0" name=""/>
        <dsp:cNvSpPr/>
      </dsp:nvSpPr>
      <dsp:spPr>
        <a:xfrm>
          <a:off x="8591796" y="241504"/>
          <a:ext cx="1340347" cy="1340347"/>
        </a:xfrm>
        <a:prstGeom prst="ellipse">
          <a:avLst/>
        </a:prstGeom>
        <a:solidFill>
          <a:schemeClr val="accent1">
            <a:tint val="50000"/>
            <a:alpha val="90000"/>
            <a:hueOff val="69998"/>
            <a:satOff val="-3176"/>
            <a:lumOff val="12017"/>
            <a:alphaOff val="-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8314C-6920-4D35-9641-1FD677513A5B}">
      <dsp:nvSpPr>
        <dsp:cNvPr id="0" name=""/>
        <dsp:cNvSpPr/>
      </dsp:nvSpPr>
      <dsp:spPr>
        <a:xfrm>
          <a:off x="422162" y="3220055"/>
          <a:ext cx="9709732" cy="603760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F23CD2-3E56-4204-B9DC-77CEE6C4FDE8}" type="datetime1">
              <a:rPr lang="ru-RU" smtClean="0"/>
              <a:pPr rtl="0"/>
              <a:t>16.08.2021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55C2A-A926-4E5C-93A1-52366FC6787C}" type="datetime1">
              <a:rPr lang="ru-RU" smtClean="0"/>
              <a:pPr/>
              <a:t>16.08.2021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818732-FA64-4F57-8EE6-57AA70E1F1E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титульного слайда 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xmlns="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 dirty="0"/>
          </a:p>
        </p:txBody>
      </p:sp>
      <p:sp>
        <p:nvSpPr>
          <p:cNvPr id="26" name="Надпись 25">
            <a:extLst>
              <a:ext uri="{FF2B5EF4-FFF2-40B4-BE49-F238E27FC236}">
                <a16:creationId xmlns:a16="http://schemas.microsoft.com/office/drawing/2014/main" xmlns="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лево-вправо 2">
            <a:extLst>
              <a:ext uri="{FF2B5EF4-FFF2-40B4-BE49-F238E27FC236}">
                <a16:creationId xmlns:a16="http://schemas.microsoft.com/office/drawing/2014/main" xmlns="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Стрелка: влево-вправо 13">
            <a:extLst>
              <a:ext uri="{FF2B5EF4-FFF2-40B4-BE49-F238E27FC236}">
                <a16:creationId xmlns:a16="http://schemas.microsoft.com/office/drawing/2014/main" xmlns="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xmlns="" id="{567F4AE9-9C59-4A3C-9E27-EFC9EE499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xmlns="" id="{3DA09F5A-AF46-4646-A84F-35C1002AF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xmlns="" id="{36D8447C-AA9F-491F-8EE4-A151146D1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xmlns="" id="{826B47AC-1601-4AA8-BEB3-930A9A37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xmlns="" id="{EFC9E01C-1D66-47F5-B8D1-BF604162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xmlns="" id="{9F5FC000-6DCF-4A02-B144-CC77E752D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20" name="Графический объект 19" descr="Стрелка вправо">
            <a:extLst>
              <a:ext uri="{FF2B5EF4-FFF2-40B4-BE49-F238E27FC236}">
                <a16:creationId xmlns:a16="http://schemas.microsoft.com/office/drawing/2014/main" xmlns="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Графический объект 20" descr="Стрелка вправо">
            <a:extLst>
              <a:ext uri="{FF2B5EF4-FFF2-40B4-BE49-F238E27FC236}">
                <a16:creationId xmlns:a16="http://schemas.microsoft.com/office/drawing/2014/main" xmlns="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36" name="Текст 36">
            <a:extLst>
              <a:ext uri="{FF2B5EF4-FFF2-40B4-BE49-F238E27FC236}">
                <a16:creationId xmlns:a16="http://schemas.microsoft.com/office/drawing/2014/main" xmlns="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37" name="Стрелка: вправо 36">
            <a:extLst>
              <a:ext uri="{FF2B5EF4-FFF2-40B4-BE49-F238E27FC236}">
                <a16:creationId xmlns:a16="http://schemas.microsoft.com/office/drawing/2014/main" xmlns="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xmlns="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xmlns="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xmlns="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xmlns="" id="{A31AFB6F-80F0-4E69-8E48-7431E3898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6">
            <a:extLst>
              <a:ext uri="{FF2B5EF4-FFF2-40B4-BE49-F238E27FC236}">
                <a16:creationId xmlns:a16="http://schemas.microsoft.com/office/drawing/2014/main" xmlns="" id="{115CE1DD-8B35-4422-9BB1-DB18FB6B5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xmlns="" id="{C174B088-E2BB-4A47-A4CE-403CAE014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xmlns="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xmlns="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6858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титульного слайда 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A0FADEC-BFBD-4A6E-B51C-B0DFD4C80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C95A7-836C-4CD7-8EB0-6C95903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xmlns="" val="310474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9445" y="393230"/>
            <a:ext cx="11353111" cy="6071541"/>
          </a:xfr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ID" noProof="0"/>
          </a:p>
        </p:txBody>
      </p:sp>
    </p:spTree>
    <p:extLst>
      <p:ext uri="{BB962C8B-B14F-4D97-AF65-F5344CB8AC3E}">
        <p14:creationId xmlns="" xmlns:p14="http://schemas.microsoft.com/office/powerpoint/2010/main" val="34000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9431" y="6213621"/>
            <a:ext cx="5372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свой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xmlns="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xmlns="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xmlns="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559455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xmlns="" id="{644FE3AF-A04D-4D49-BDFD-FAF66D921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EAC46016-1B95-4163-8EAA-252BE4B8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рямоугольник 6">
            <a:extLst>
              <a:ext uri="{FF2B5EF4-FFF2-40B4-BE49-F238E27FC236}">
                <a16:creationId xmlns:a16="http://schemas.microsoft.com/office/drawing/2014/main" xmlns="" id="{EC09029D-7190-452C-92D6-6B055D055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380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xmlns="" id="{78798274-03F6-4FD0-93AB-82A31D0A2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4385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рямоугольник 6">
            <a:extLst>
              <a:ext uri="{FF2B5EF4-FFF2-40B4-BE49-F238E27FC236}">
                <a16:creationId xmlns:a16="http://schemas.microsoft.com/office/drawing/2014/main" xmlns="" id="{1E3DDEC1-3507-486F-8CCF-7F1E9EB81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207463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Прямоугольник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3E24480B-1EA1-4618-A14A-DFF8FA263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xmlns="" id="{043B620A-4118-4E00-9D79-5BD4C87DC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xmlns="" id="{612097E6-9559-4AEF-968E-6C2F89163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76365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72200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Прямоугольник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xmlns="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xmlns="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xmlns="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CEDEC4EC-1B7D-4C30-9BDC-ED714BC0A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3124456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xmlns="" id="{61B31970-0B46-450B-916F-74D6DEF9B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00819" y="3124456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xmlns="" id="{950320AF-7644-49E1-9D16-705477139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450002" y="5628162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рямоугольник 6">
            <a:extLst>
              <a:ext uri="{FF2B5EF4-FFF2-40B4-BE49-F238E27FC236}">
                <a16:creationId xmlns:a16="http://schemas.microsoft.com/office/drawing/2014/main" xmlns="" id="{D36D919E-E710-495F-8E8C-3A987E502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4927" y="5628162"/>
            <a:ext cx="2081766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0">
            <a:extLst>
              <a:ext uri="{FF2B5EF4-FFF2-40B4-BE49-F238E27FC236}">
                <a16:creationId xmlns:a16="http://schemas.microsoft.com/office/drawing/2014/main" xmlns="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ru-RU" noProof="0" dirty="0"/>
              <a:t>Выделенный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DFB96B7-45A3-4381-89C2-4A31A565FF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668026" y="2486476"/>
            <a:ext cx="8922938" cy="1412280"/>
            <a:chOff x="2527292" y="2460469"/>
            <a:chExt cx="2029163" cy="1368781"/>
          </a:xfrm>
        </p:grpSpPr>
        <p:sp>
          <p:nvSpPr>
            <p:cNvPr id="16" name="Прямоугольник 6">
              <a:extLst>
                <a:ext uri="{FF2B5EF4-FFF2-40B4-BE49-F238E27FC236}">
                  <a16:creationId xmlns:a16="http://schemas.microsoft.com/office/drawing/2014/main" xmlns="" id="{57C639D3-D14E-4739-A805-8BD1EE3723AB}"/>
                </a:ext>
              </a:extLst>
            </p:cNvPr>
            <p:cNvSpPr/>
            <p:nvPr/>
          </p:nvSpPr>
          <p:spPr>
            <a:xfrm>
              <a:off x="2527292" y="3629494"/>
              <a:ext cx="2029163" cy="199756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6">
              <a:extLst>
                <a:ext uri="{FF2B5EF4-FFF2-40B4-BE49-F238E27FC236}">
                  <a16:creationId xmlns:a16="http://schemas.microsoft.com/office/drawing/2014/main" xmlns="" id="{3552379E-CA58-42E4-929B-E0CDE195CFB4}"/>
                </a:ext>
              </a:extLst>
            </p:cNvPr>
            <p:cNvSpPr/>
            <p:nvPr/>
          </p:nvSpPr>
          <p:spPr>
            <a:xfrm flipV="1">
              <a:off x="2527292" y="2460469"/>
              <a:ext cx="2029163" cy="199756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14CD90-8DA5-4100-A913-BD3783FA44B9}"/>
              </a:ext>
            </a:extLst>
          </p:cNvPr>
          <p:cNvSpPr/>
          <p:nvPr userDrawn="1"/>
        </p:nvSpPr>
        <p:spPr>
          <a:xfrm>
            <a:off x="-1630" y="6657713"/>
            <a:ext cx="12192000" cy="191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55" r:id="rId23"/>
    <p:sldLayoutId id="2147483674" r:id="rId24"/>
    <p:sldLayoutId id="214748367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Courier New" panose="02070309020205020404" pitchFamily="49" charset="0"/>
        <a:buChar char="o"/>
        <a:defRPr lang="ru-RU" sz="18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6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4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4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lang="ru-RU" sz="1400" kern="1200" noProof="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hyperlink" Target="https://uspu.ru/" TargetMode="External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jpe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C45512-6710-4F7B-936D-8C38F894CD10}"/>
              </a:ext>
            </a:extLst>
          </p:cNvPr>
          <p:cNvSpPr txBox="1"/>
          <p:nvPr/>
        </p:nvSpPr>
        <p:spPr>
          <a:xfrm>
            <a:off x="811850" y="1950820"/>
            <a:ext cx="10545510" cy="33855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Оказание услуг психолого-педагогической,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методической и консультационной помощи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родителям (законным представителям) детей,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smtClean="0">
                <a:solidFill>
                  <a:srgbClr val="0070C0"/>
                </a:solidFill>
              </a:rPr>
              <a:t>рождения до 18 лет, а также гражданам,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желающим </a:t>
            </a:r>
            <a:r>
              <a:rPr lang="ru-RU" sz="3200" b="1" dirty="0" smtClean="0">
                <a:solidFill>
                  <a:srgbClr val="0070C0"/>
                </a:solidFill>
              </a:rPr>
              <a:t>принять на воспитание в свои семьи детей, оставшихся без попечения родителей</a:t>
            </a:r>
          </a:p>
        </p:txBody>
      </p:sp>
      <p:sp>
        <p:nvSpPr>
          <p:cNvPr id="9218" name="AutoShape 2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9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3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9222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4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9224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8088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844" y="2341547"/>
            <a:ext cx="3751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Цель проекта: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/>
              <a:t> обеспечение повышения компетентности родителей (законных представителей) детей, граждан, желающих принять на воспитание в свою семью детей, оставшихся без попечения родителей.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8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4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9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5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20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pic>
        <p:nvPicPr>
          <p:cNvPr id="21" name="Рисунок 20" descr="Z:\2021\Проект Растим детей вместе\image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4190" y="2828659"/>
            <a:ext cx="2324456" cy="170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751036" y="2334659"/>
            <a:ext cx="3990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Целевая аудитория: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родители </a:t>
            </a:r>
            <a:r>
              <a:rPr lang="ru-RU" dirty="0" smtClean="0"/>
              <a:t>(законные представители) ребенка;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граждане, желающие принять на воспитание в свою семью ребенка из числа детей-сирот, детей, оставшихся без попечения родителей.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77304" y="6442610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82012" y="1897167"/>
          <a:ext cx="11656464" cy="452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418603" y="196555"/>
            <a:ext cx="9534354" cy="1392964"/>
            <a:chOff x="1170774" y="358924"/>
            <a:chExt cx="9534354" cy="139296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5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9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6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10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7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4401530" y="1201006"/>
            <a:ext cx="29274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ТЕМАТИКА КОНСУЛЬТАЦИЙ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4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4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5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5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6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graphicFrame>
        <p:nvGraphicFramePr>
          <p:cNvPr id="18" name="Схема 17"/>
          <p:cNvGraphicFramePr/>
          <p:nvPr/>
        </p:nvGraphicFramePr>
        <p:xfrm>
          <a:off x="461472" y="1811708"/>
          <a:ext cx="10818976" cy="440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37894" name="AutoShape 6" descr="https://xn--80aidamjr3akke.xn--p1ai/_nuxt/img/ec3708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4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4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5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5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6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3048000" y="18460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Формат</a:t>
            </a:r>
            <a:endParaRPr lang="ru-RU" sz="32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5671559" y="40287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Консультирование с использованием дистанционных технологий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</a:rPr>
              <a:t>на платформе </a:t>
            </a:r>
            <a:r>
              <a:rPr lang="en-US" sz="2400" b="1" dirty="0" smtClean="0">
                <a:solidFill>
                  <a:srgbClr val="0070C0"/>
                </a:solidFill>
              </a:rPr>
              <a:t>zoom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1734" y="2911048"/>
            <a:ext cx="479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Консультирование по телефону</a:t>
            </a:r>
          </a:p>
        </p:txBody>
      </p:sp>
      <p:pic>
        <p:nvPicPr>
          <p:cNvPr id="38918" name="Picture 6" descr="https://xn--14-6kc3bfr2e.xn--p1ai/_si/0/4868854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201" y="2772252"/>
            <a:ext cx="1179538" cy="1184452"/>
          </a:xfrm>
          <a:prstGeom prst="rect">
            <a:avLst/>
          </a:prstGeom>
          <a:noFill/>
        </p:spPr>
      </p:pic>
      <p:pic>
        <p:nvPicPr>
          <p:cNvPr id="38922" name="Picture 10" descr="https://hotsit.ru/wp-content/uploads/2020/04/Zoom-Pro-Annually-2-300x3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39196" y="4209011"/>
            <a:ext cx="1041063" cy="108938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760574" y="2256091"/>
          <a:ext cx="10554057" cy="402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6834575" y="6408426"/>
            <a:ext cx="4416491" cy="1846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r"/>
            <a:r>
              <a:rPr 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800" dirty="0">
                <a:latin typeface="Tahoma" pitchFamily="34" charset="0"/>
                <a:ea typeface="Tahoma" pitchFamily="34" charset="0"/>
                <a:cs typeface="Tahoma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70774" y="358924"/>
            <a:ext cx="9534354" cy="1392964"/>
            <a:chOff x="1170774" y="358924"/>
            <a:chExt cx="9534354" cy="139296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EA0F916-11FE-4473-93F8-7415F4FF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3244" y="560984"/>
              <a:ext cx="2261884" cy="688180"/>
            </a:xfrm>
            <a:prstGeom prst="rect">
              <a:avLst/>
            </a:prstGeom>
          </p:spPr>
        </p:pic>
        <p:pic>
          <p:nvPicPr>
            <p:cNvPr id="16" name="Picture 8" descr="https://www.sevsk9school.ru/_ld/16/1633_7XB.png"/>
            <p:cNvPicPr>
              <a:picLocks noChangeAspect="1" noChangeArrowheads="1"/>
            </p:cNvPicPr>
            <p:nvPr/>
          </p:nvPicPr>
          <p:blipFill>
            <a:blip r:embed="rId9"/>
            <a:srcRect t="14351" b="10406"/>
            <a:stretch>
              <a:fillRect/>
            </a:stretch>
          </p:blipFill>
          <p:spPr bwMode="auto">
            <a:xfrm>
              <a:off x="3630838" y="606751"/>
              <a:ext cx="1784673" cy="803305"/>
            </a:xfrm>
            <a:prstGeom prst="rect">
              <a:avLst/>
            </a:prstGeom>
            <a:noFill/>
          </p:spPr>
        </p:pic>
        <p:pic>
          <p:nvPicPr>
            <p:cNvPr id="17" name="Picture 6" descr="https://go.imgsmail.ru/imgpreview?key=2522930a91230e9&amp;mb=imgdb_preview_exp"/>
            <p:cNvPicPr>
              <a:picLocks noChangeAspect="1" noChangeArrowheads="1"/>
            </p:cNvPicPr>
            <p:nvPr/>
          </p:nvPicPr>
          <p:blipFill>
            <a:blip r:embed="rId10"/>
            <a:srcRect l="14355" t="17545" r="11477" b="17458"/>
            <a:stretch>
              <a:fillRect/>
            </a:stretch>
          </p:blipFill>
          <p:spPr bwMode="auto">
            <a:xfrm>
              <a:off x="1170774" y="358924"/>
              <a:ext cx="1589518" cy="1392964"/>
            </a:xfrm>
            <a:prstGeom prst="rect">
              <a:avLst/>
            </a:prstGeom>
            <a:noFill/>
          </p:spPr>
        </p:pic>
        <p:pic>
          <p:nvPicPr>
            <p:cNvPr id="19" name="Picture 8" descr="https://minobraz.egov66.ru/upload/minobr/images/big/a0/4f/a04fb667a691534f4994dd8b67d6fcc0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19643" y="482837"/>
              <a:ext cx="1114425" cy="952500"/>
            </a:xfrm>
            <a:prstGeom prst="rect">
              <a:avLst/>
            </a:prstGeom>
            <a:noFill/>
          </p:spPr>
        </p:pic>
      </p:grpSp>
      <p:pic>
        <p:nvPicPr>
          <p:cNvPr id="20" name="Picture 6" descr="https://xn--14-6kc3bfr2e.xn--p1ai/_si/0/4868854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13720" y="2444097"/>
            <a:ext cx="1378675" cy="1384419"/>
          </a:xfrm>
          <a:prstGeom prst="rect">
            <a:avLst/>
          </a:prstGeom>
          <a:noFill/>
        </p:spPr>
      </p:pic>
      <p:pic>
        <p:nvPicPr>
          <p:cNvPr id="2050" name="Picture 2" descr="https://lan-star.ru/uploads/posts/2018-12/1544522167_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99901" y="2516803"/>
            <a:ext cx="1402373" cy="1280834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https://software-testing.ru/images/stories/library/Cypress3/testing-links-with-cypres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4065" y="2466837"/>
            <a:ext cx="1344736" cy="1361679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4" name="Picture 6" descr="https://websoveti.com/wp-content/uploads/2018/03/%D0%B2%D1%8B%D0%B1%D0%BE%D1%80-%D0%BF%D0%BB%D0%BE%D1%89%D0%B0%D0%B4%D0%BE%D0%BA-%D0%B4%D0%BB%D1%8F-%D1%80%D0%B0%D0%B7%D0%BC%D0%B5%D1%89%D0%B5%D0%BD%D0%B8%D1%8F-%D1%81%D1%81%D1%8B%D0%BB%D0%BE%D0%B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1675" y="2435551"/>
            <a:ext cx="1414253" cy="137587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Прямоугольник 20"/>
          <p:cNvSpPr/>
          <p:nvPr/>
        </p:nvSpPr>
        <p:spPr>
          <a:xfrm>
            <a:off x="3888004" y="1509538"/>
            <a:ext cx="3937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Запись на консультации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070C0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49_TF16411248.potx" id="{6E250086-97E1-4042-811E-BB45AE74F0FB}" vid="{3860F70A-3D30-41D9-8434-6A7E943678D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3E42B-7C8A-4AB1-9F29-E7D83A36D5D6}">
  <ds:schemaRefs>
    <ds:schemaRef ds:uri="http://schemas.microsoft.com/office/2006/documentManagement/types"/>
    <ds:schemaRef ds:uri="fb0879af-3eba-417a-a55a-ffe6dcd6ca77"/>
    <ds:schemaRef ds:uri="http://purl.org/dc/elements/1.1/"/>
    <ds:schemaRef ds:uri="http://purl.org/dc/terms/"/>
    <ds:schemaRef ds:uri="6dc4bcd6-49db-4c07-9060-8acfc67cef9f"/>
    <ds:schemaRef ds:uri="http://schemas.microsoft.com/office/2006/metadata/properties"/>
    <ds:schemaRef ds:uri="http://schemas.microsoft.com/sharepoint/v3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F655827-7CC1-40B1-BA1C-E9676D7EE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Архитектурная презентация</Template>
  <TotalTime>0</TotalTime>
  <Words>263</Words>
  <Application>Microsoft Office PowerPoint</Application>
  <PresentationFormat>Произвольный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2019-07-10T07:29:48Z</dcterms:created>
  <dcterms:modified xsi:type="dcterms:W3CDTF">2021-08-17T10:40:23Z</dcterms:modified>
</cp:coreProperties>
</file>